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15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1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06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82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10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44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14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20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54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BA2-ED20-456D-A483-863F975C495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B16B-56D2-462A-88F1-B0E57CE5A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5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072973"/>
            <a:ext cx="9144000" cy="2387600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ALCUNI COMMENTI DEI NOSTRI ALUNNI</a:t>
            </a:r>
            <a:endParaRPr lang="it-IT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 rot="363881">
            <a:off x="6595457" y="797458"/>
            <a:ext cx="3995928" cy="16619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leaving</a:t>
            </a:r>
            <a:r>
              <a:rPr lang="it-IT" dirty="0"/>
              <a:t> I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scared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I'm</a:t>
            </a:r>
            <a:r>
              <a:rPr lang="it-IT" dirty="0"/>
              <a:t> back in Sassari I </a:t>
            </a:r>
            <a:r>
              <a:rPr lang="it-IT" dirty="0" err="1"/>
              <a:t>feel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nostalgic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wonderful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and I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like</a:t>
            </a:r>
            <a:r>
              <a:rPr lang="it-IT" dirty="0"/>
              <a:t> to do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again</a:t>
            </a:r>
            <a:r>
              <a:rPr lang="it-IT" dirty="0"/>
              <a:t> in the future</a:t>
            </a:r>
            <a:r>
              <a:rPr lang="it-IT" dirty="0" smtClean="0"/>
              <a:t>”</a:t>
            </a:r>
          </a:p>
          <a:p>
            <a:pPr algn="r"/>
            <a:r>
              <a:rPr lang="it-IT" sz="1200" dirty="0" smtClean="0"/>
              <a:t>EBRAHIM SARA 3 E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5672" y="959334"/>
            <a:ext cx="4291584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fantastic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to be </a:t>
            </a:r>
            <a:r>
              <a:rPr lang="it-IT" dirty="0" err="1"/>
              <a:t>repeated</a:t>
            </a:r>
            <a:r>
              <a:rPr lang="it-IT" dirty="0"/>
              <a:t> for </a:t>
            </a:r>
            <a:r>
              <a:rPr lang="it-IT" dirty="0" err="1"/>
              <a:t>sure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didn't</a:t>
            </a:r>
            <a:r>
              <a:rPr lang="it-IT" dirty="0"/>
              <a:t> last long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so </a:t>
            </a:r>
            <a:r>
              <a:rPr lang="it-IT" dirty="0" err="1"/>
              <a:t>much</a:t>
            </a:r>
            <a:r>
              <a:rPr lang="it-IT" dirty="0"/>
              <a:t> </a:t>
            </a:r>
            <a:r>
              <a:rPr lang="it-IT" dirty="0" err="1"/>
              <a:t>fun</a:t>
            </a:r>
            <a:r>
              <a:rPr lang="it-IT" dirty="0" smtClean="0"/>
              <a:t>.”</a:t>
            </a:r>
          </a:p>
          <a:p>
            <a:pPr algn="r"/>
            <a:r>
              <a:rPr lang="it-IT" sz="1200" smtClean="0"/>
              <a:t>CASULA </a:t>
            </a:r>
            <a:r>
              <a:rPr lang="it-IT" sz="1200" smtClean="0"/>
              <a:t>AURORA </a:t>
            </a:r>
            <a:r>
              <a:rPr lang="it-IT" sz="1200" dirty="0" smtClean="0"/>
              <a:t>3 F</a:t>
            </a:r>
            <a:endParaRPr lang="it-IT" sz="1200" dirty="0"/>
          </a:p>
        </p:txBody>
      </p:sp>
      <p:sp>
        <p:nvSpPr>
          <p:cNvPr id="9" name="CasellaDiTesto 8"/>
          <p:cNvSpPr txBox="1"/>
          <p:nvPr/>
        </p:nvSpPr>
        <p:spPr>
          <a:xfrm rot="20653869">
            <a:off x="1577759" y="3876354"/>
            <a:ext cx="4210393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fantastic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: I </a:t>
            </a:r>
            <a:r>
              <a:rPr lang="it-IT" dirty="0" err="1"/>
              <a:t>met</a:t>
            </a:r>
            <a:r>
              <a:rPr lang="it-IT" dirty="0"/>
              <a:t> new </a:t>
            </a:r>
            <a:r>
              <a:rPr lang="it-IT" dirty="0" err="1"/>
              <a:t>people</a:t>
            </a:r>
            <a:r>
              <a:rPr lang="it-IT" dirty="0"/>
              <a:t> and I </a:t>
            </a:r>
            <a:r>
              <a:rPr lang="it-IT" dirty="0" err="1"/>
              <a:t>learned</a:t>
            </a:r>
            <a:r>
              <a:rPr lang="it-IT" dirty="0"/>
              <a:t> to stay in a </a:t>
            </a:r>
            <a:r>
              <a:rPr lang="it-IT" dirty="0" err="1"/>
              <a:t>place</a:t>
            </a:r>
            <a:r>
              <a:rPr lang="it-IT" dirty="0"/>
              <a:t> </a:t>
            </a:r>
            <a:r>
              <a:rPr lang="it-IT" dirty="0" err="1"/>
              <a:t>away</a:t>
            </a:r>
            <a:r>
              <a:rPr lang="it-IT" dirty="0"/>
              <a:t> from home.</a:t>
            </a:r>
          </a:p>
          <a:p>
            <a:pPr algn="ctr"/>
            <a:r>
              <a:rPr lang="it-IT" dirty="0"/>
              <a:t>I </a:t>
            </a:r>
            <a:r>
              <a:rPr lang="it-IT" dirty="0" err="1"/>
              <a:t>had</a:t>
            </a:r>
            <a:r>
              <a:rPr lang="it-IT" dirty="0"/>
              <a:t> a </a:t>
            </a:r>
            <a:r>
              <a:rPr lang="it-IT" dirty="0" err="1"/>
              <a:t>great</a:t>
            </a:r>
            <a:r>
              <a:rPr lang="it-IT" dirty="0"/>
              <a:t> time and I </a:t>
            </a:r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the </a:t>
            </a:r>
            <a:r>
              <a:rPr lang="it-IT" dirty="0" err="1"/>
              <a:t>teachers</a:t>
            </a:r>
            <a:r>
              <a:rPr lang="it-IT" dirty="0"/>
              <a:t> and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classmates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made </a:t>
            </a:r>
            <a:r>
              <a:rPr lang="it-IT" dirty="0" err="1"/>
              <a:t>this</a:t>
            </a:r>
            <a:r>
              <a:rPr lang="it-IT" dirty="0"/>
              <a:t> trip </a:t>
            </a:r>
            <a:r>
              <a:rPr lang="it-IT" dirty="0" err="1"/>
              <a:t>unforgettable</a:t>
            </a:r>
            <a:r>
              <a:rPr lang="it-IT" dirty="0" smtClean="0"/>
              <a:t>.”</a:t>
            </a:r>
          </a:p>
          <a:p>
            <a:pPr algn="r"/>
            <a:r>
              <a:rPr lang="it-IT" sz="1200" dirty="0" smtClean="0"/>
              <a:t>MADONINI FRANCESCA 3 C</a:t>
            </a:r>
            <a:endParaRPr lang="it-IT" sz="1200" dirty="0"/>
          </a:p>
        </p:txBody>
      </p:sp>
      <p:sp>
        <p:nvSpPr>
          <p:cNvPr id="10" name="CasellaDiTesto 9"/>
          <p:cNvSpPr txBox="1"/>
          <p:nvPr/>
        </p:nvSpPr>
        <p:spPr>
          <a:xfrm rot="383187">
            <a:off x="6935603" y="3597834"/>
            <a:ext cx="3666744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“My trip to </a:t>
            </a:r>
            <a:r>
              <a:rPr lang="it-IT" dirty="0" err="1"/>
              <a:t>England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great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. The </a:t>
            </a:r>
            <a:r>
              <a:rPr lang="it-IT" dirty="0" err="1"/>
              <a:t>incredible</a:t>
            </a:r>
            <a:r>
              <a:rPr lang="it-IT" dirty="0"/>
              <a:t> </a:t>
            </a:r>
            <a:r>
              <a:rPr lang="it-IT" dirty="0" err="1"/>
              <a:t>modern</a:t>
            </a:r>
            <a:r>
              <a:rPr lang="it-IT" dirty="0"/>
              <a:t> </a:t>
            </a:r>
            <a:r>
              <a:rPr lang="it-IT" dirty="0" err="1"/>
              <a:t>buildings</a:t>
            </a:r>
            <a:r>
              <a:rPr lang="it-IT" dirty="0"/>
              <a:t>, </a:t>
            </a:r>
            <a:r>
              <a:rPr lang="it-IT" dirty="0" err="1"/>
              <a:t>history</a:t>
            </a:r>
            <a:r>
              <a:rPr lang="it-IT" dirty="0"/>
              <a:t>, and the </a:t>
            </a:r>
            <a:r>
              <a:rPr lang="it-IT" dirty="0" err="1"/>
              <a:t>hospitality</a:t>
            </a:r>
            <a:r>
              <a:rPr lang="it-IT" dirty="0"/>
              <a:t> made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really</a:t>
            </a:r>
            <a:r>
              <a:rPr lang="it-IT" dirty="0"/>
              <a:t> </a:t>
            </a:r>
            <a:r>
              <a:rPr lang="it-IT" dirty="0" err="1"/>
              <a:t>memorable</a:t>
            </a:r>
            <a:r>
              <a:rPr lang="it-IT" dirty="0" smtClean="0"/>
              <a:t>”</a:t>
            </a:r>
          </a:p>
          <a:p>
            <a:pPr algn="r"/>
            <a:r>
              <a:rPr lang="it-IT" sz="1200" dirty="0" smtClean="0"/>
              <a:t>CECCARELLI EMANUELE 3 E</a:t>
            </a:r>
            <a:endParaRPr lang="it-IT" sz="1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897880" y="5369648"/>
            <a:ext cx="4066032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“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significant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taught</a:t>
            </a:r>
            <a:r>
              <a:rPr lang="it-IT" dirty="0"/>
              <a:t> me so </a:t>
            </a:r>
            <a:r>
              <a:rPr lang="it-IT" dirty="0" err="1"/>
              <a:t>many</a:t>
            </a:r>
            <a:r>
              <a:rPr lang="it-IT" dirty="0"/>
              <a:t> new </a:t>
            </a:r>
            <a:r>
              <a:rPr lang="it-IT" dirty="0" err="1"/>
              <a:t>words</a:t>
            </a:r>
            <a:r>
              <a:rPr lang="it-IT" dirty="0"/>
              <a:t> and I made new friends. To redo</a:t>
            </a:r>
            <a:r>
              <a:rPr lang="it-IT" dirty="0" smtClean="0"/>
              <a:t>!”</a:t>
            </a:r>
          </a:p>
          <a:p>
            <a:pPr algn="r"/>
            <a:r>
              <a:rPr lang="it-IT" sz="1200" dirty="0" smtClean="0"/>
              <a:t>MASIA FILIPPO 3 C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3283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 rot="576719">
            <a:off x="1344168" y="804672"/>
            <a:ext cx="4206240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“I </a:t>
            </a:r>
            <a:r>
              <a:rPr lang="it-IT" dirty="0" err="1"/>
              <a:t>had</a:t>
            </a:r>
            <a:r>
              <a:rPr lang="it-IT" dirty="0"/>
              <a:t> a </a:t>
            </a:r>
            <a:r>
              <a:rPr lang="it-IT" dirty="0" err="1"/>
              <a:t>great</a:t>
            </a:r>
            <a:r>
              <a:rPr lang="it-IT" dirty="0"/>
              <a:t> time in </a:t>
            </a:r>
            <a:r>
              <a:rPr lang="it-IT" dirty="0" err="1"/>
              <a:t>England</a:t>
            </a:r>
            <a:r>
              <a:rPr lang="it-IT" dirty="0"/>
              <a:t>, </a:t>
            </a:r>
            <a:r>
              <a:rPr lang="it-IT" dirty="0" err="1"/>
              <a:t>especially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the free </a:t>
            </a:r>
            <a:r>
              <a:rPr lang="it-IT" dirty="0" err="1"/>
              <a:t>times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great</a:t>
            </a:r>
            <a:r>
              <a:rPr lang="it-IT" dirty="0"/>
              <a:t> to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London</a:t>
            </a:r>
            <a:r>
              <a:rPr lang="it-IT" dirty="0"/>
              <a:t> and Cambridge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two</a:t>
            </a:r>
            <a:r>
              <a:rPr lang="it-IT" dirty="0"/>
              <a:t> beautiful </a:t>
            </a:r>
            <a:r>
              <a:rPr lang="it-IT" dirty="0" err="1"/>
              <a:t>cities</a:t>
            </a:r>
            <a:r>
              <a:rPr lang="it-IT" dirty="0" smtClean="0"/>
              <a:t>.”</a:t>
            </a:r>
          </a:p>
          <a:p>
            <a:pPr algn="r"/>
            <a:r>
              <a:rPr lang="it-IT" sz="1200" dirty="0" smtClean="0"/>
              <a:t>LAI MATTEO 3 F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 rot="20928387">
            <a:off x="7168896" y="694944"/>
            <a:ext cx="3913632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help me to </a:t>
            </a:r>
            <a:r>
              <a:rPr lang="it-IT" dirty="0" err="1"/>
              <a:t>feel</a:t>
            </a:r>
            <a:r>
              <a:rPr lang="it-IT" dirty="0"/>
              <a:t> more </a:t>
            </a:r>
            <a:r>
              <a:rPr lang="it-IT" dirty="0" err="1"/>
              <a:t>confident</a:t>
            </a:r>
            <a:r>
              <a:rPr lang="it-IT" dirty="0"/>
              <a:t> with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speaking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 and </a:t>
            </a:r>
            <a:r>
              <a:rPr lang="it-IT" dirty="0" err="1"/>
              <a:t>meet</a:t>
            </a:r>
            <a:r>
              <a:rPr lang="it-IT" dirty="0"/>
              <a:t> new </a:t>
            </a:r>
            <a:r>
              <a:rPr lang="it-IT" dirty="0" err="1"/>
              <a:t>friends.I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learned</a:t>
            </a:r>
            <a:r>
              <a:rPr lang="it-IT" dirty="0"/>
              <a:t> more </a:t>
            </a:r>
            <a:r>
              <a:rPr lang="it-IT" dirty="0" err="1"/>
              <a:t>about</a:t>
            </a:r>
            <a:r>
              <a:rPr lang="it-IT" dirty="0"/>
              <a:t> UK</a:t>
            </a:r>
            <a:r>
              <a:rPr lang="it-IT" dirty="0" smtClean="0"/>
              <a:t>”</a:t>
            </a:r>
            <a:endParaRPr lang="it-IT" dirty="0"/>
          </a:p>
          <a:p>
            <a:pPr algn="r"/>
            <a:r>
              <a:rPr lang="it-IT" sz="1200" dirty="0" smtClean="0"/>
              <a:t>MELIS STEFANO 3 C</a:t>
            </a:r>
            <a:endParaRPr lang="it-IT" sz="1200" dirty="0"/>
          </a:p>
        </p:txBody>
      </p:sp>
      <p:sp>
        <p:nvSpPr>
          <p:cNvPr id="4" name="CasellaDiTesto 3"/>
          <p:cNvSpPr txBox="1"/>
          <p:nvPr/>
        </p:nvSpPr>
        <p:spPr>
          <a:xfrm rot="20594037">
            <a:off x="1843278" y="4791456"/>
            <a:ext cx="4264913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help me to </a:t>
            </a:r>
            <a:r>
              <a:rPr lang="it-IT" dirty="0" err="1"/>
              <a:t>feel</a:t>
            </a:r>
            <a:r>
              <a:rPr lang="it-IT" dirty="0"/>
              <a:t> more </a:t>
            </a:r>
            <a:r>
              <a:rPr lang="it-IT" dirty="0" err="1"/>
              <a:t>confident</a:t>
            </a:r>
            <a:r>
              <a:rPr lang="it-IT" dirty="0"/>
              <a:t> with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speaking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 and </a:t>
            </a:r>
            <a:r>
              <a:rPr lang="it-IT" dirty="0" err="1"/>
              <a:t>meet</a:t>
            </a:r>
            <a:r>
              <a:rPr lang="it-IT" dirty="0"/>
              <a:t> new </a:t>
            </a:r>
            <a:r>
              <a:rPr lang="it-IT" dirty="0" err="1"/>
              <a:t>friends.I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learned</a:t>
            </a:r>
            <a:r>
              <a:rPr lang="it-IT" dirty="0"/>
              <a:t> more </a:t>
            </a:r>
            <a:r>
              <a:rPr lang="it-IT" dirty="0" err="1"/>
              <a:t>about</a:t>
            </a:r>
            <a:r>
              <a:rPr lang="it-IT" dirty="0"/>
              <a:t> UK</a:t>
            </a:r>
            <a:r>
              <a:rPr lang="it-IT" dirty="0" smtClean="0"/>
              <a:t>”</a:t>
            </a:r>
          </a:p>
          <a:p>
            <a:pPr algn="r"/>
            <a:r>
              <a:rPr lang="it-IT" sz="1200" dirty="0" smtClean="0"/>
              <a:t>PIRAS MATTIA 3 A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 rot="645903">
            <a:off x="7159752" y="3694176"/>
            <a:ext cx="4325112" cy="16619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beautiful </a:t>
            </a:r>
            <a:r>
              <a:rPr lang="it-IT" dirty="0" err="1"/>
              <a:t>experience</a:t>
            </a:r>
            <a:r>
              <a:rPr lang="it-IT" dirty="0"/>
              <a:t> ,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fun</a:t>
            </a:r>
            <a:r>
              <a:rPr lang="it-IT" dirty="0"/>
              <a:t> and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learned</a:t>
            </a:r>
            <a:r>
              <a:rPr lang="it-IT" dirty="0"/>
              <a:t> a </a:t>
            </a:r>
            <a:r>
              <a:rPr lang="it-IT" dirty="0" err="1"/>
              <a:t>lot</a:t>
            </a:r>
            <a:r>
              <a:rPr lang="it-IT" dirty="0"/>
              <a:t> . I </a:t>
            </a:r>
            <a:r>
              <a:rPr lang="it-IT" dirty="0" err="1"/>
              <a:t>hope</a:t>
            </a:r>
            <a:r>
              <a:rPr lang="it-IT" dirty="0"/>
              <a:t> to come back in </a:t>
            </a:r>
            <a:r>
              <a:rPr lang="it-IT" dirty="0" err="1"/>
              <a:t>Bury</a:t>
            </a:r>
            <a:r>
              <a:rPr lang="it-IT" dirty="0"/>
              <a:t> st </a:t>
            </a:r>
            <a:r>
              <a:rPr lang="it-IT" dirty="0" err="1"/>
              <a:t>Edmunds</a:t>
            </a:r>
            <a:r>
              <a:rPr lang="it-IT" dirty="0"/>
              <a:t> to </a:t>
            </a:r>
            <a:r>
              <a:rPr lang="it-IT" dirty="0" err="1"/>
              <a:t>remember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. </a:t>
            </a:r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for </a:t>
            </a:r>
            <a:r>
              <a:rPr lang="it-IT" dirty="0" err="1"/>
              <a:t>making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trip </a:t>
            </a:r>
            <a:r>
              <a:rPr lang="it-IT" dirty="0" err="1"/>
              <a:t>unique</a:t>
            </a:r>
            <a:r>
              <a:rPr lang="it-IT" dirty="0" smtClean="0"/>
              <a:t>.”</a:t>
            </a:r>
            <a:endParaRPr lang="it-IT" dirty="0"/>
          </a:p>
          <a:p>
            <a:pPr algn="r"/>
            <a:r>
              <a:rPr lang="it-IT" sz="1200" dirty="0" smtClean="0"/>
              <a:t>DUSSONI FEDERICA 3 H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 rot="274890">
            <a:off x="1159592" y="3136945"/>
            <a:ext cx="4175278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fantastic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, I </a:t>
            </a:r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teachers</a:t>
            </a:r>
            <a:r>
              <a:rPr lang="it-IT" dirty="0" smtClean="0"/>
              <a:t>!”</a:t>
            </a:r>
          </a:p>
          <a:p>
            <a:pPr algn="r"/>
            <a:r>
              <a:rPr lang="it-IT" sz="1200" dirty="0" smtClean="0"/>
              <a:t>MARCO MAMELI 3 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6066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 rot="735964">
            <a:off x="1078991" y="1292037"/>
            <a:ext cx="484632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the best </a:t>
            </a:r>
            <a:r>
              <a:rPr lang="it-IT" dirty="0" err="1"/>
              <a:t>experiences</a:t>
            </a:r>
            <a:r>
              <a:rPr lang="it-IT" dirty="0"/>
              <a:t> of </a:t>
            </a:r>
            <a:r>
              <a:rPr lang="it-IT" dirty="0" err="1"/>
              <a:t>my</a:t>
            </a:r>
            <a:r>
              <a:rPr lang="it-IT" dirty="0"/>
              <a:t> life,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united</a:t>
            </a:r>
            <a:r>
              <a:rPr lang="it-IT" dirty="0"/>
              <a:t> me a </a:t>
            </a:r>
            <a:r>
              <a:rPr lang="it-IT" dirty="0" err="1"/>
              <a:t>lot</a:t>
            </a:r>
            <a:r>
              <a:rPr lang="it-IT" dirty="0"/>
              <a:t> with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classmates</a:t>
            </a:r>
            <a:r>
              <a:rPr lang="it-IT" dirty="0"/>
              <a:t> and </a:t>
            </a:r>
            <a:r>
              <a:rPr lang="it-IT" dirty="0" err="1"/>
              <a:t>if</a:t>
            </a:r>
            <a:r>
              <a:rPr lang="it-IT" dirty="0"/>
              <a:t> I </a:t>
            </a:r>
            <a:r>
              <a:rPr lang="it-IT" dirty="0" err="1"/>
              <a:t>could</a:t>
            </a:r>
            <a:r>
              <a:rPr lang="it-IT" dirty="0"/>
              <a:t> I </a:t>
            </a:r>
            <a:r>
              <a:rPr lang="it-IT" dirty="0" err="1"/>
              <a:t>would</a:t>
            </a:r>
            <a:r>
              <a:rPr lang="it-IT" dirty="0"/>
              <a:t> do </a:t>
            </a:r>
            <a:r>
              <a:rPr lang="it-IT" dirty="0" err="1"/>
              <a:t>it</a:t>
            </a:r>
            <a:r>
              <a:rPr lang="it-IT" dirty="0"/>
              <a:t> a </a:t>
            </a:r>
            <a:r>
              <a:rPr lang="it-IT" dirty="0" err="1"/>
              <a:t>thousand</a:t>
            </a:r>
            <a:r>
              <a:rPr lang="it-IT" dirty="0"/>
              <a:t> more </a:t>
            </a:r>
            <a:r>
              <a:rPr lang="it-IT" dirty="0" err="1"/>
              <a:t>times</a:t>
            </a:r>
            <a:r>
              <a:rPr lang="it-IT" dirty="0" smtClean="0"/>
              <a:t>.”</a:t>
            </a:r>
          </a:p>
          <a:p>
            <a:pPr algn="r"/>
            <a:r>
              <a:rPr lang="it-IT" sz="1200" dirty="0" smtClean="0"/>
              <a:t>MOSSA GIORGIA 3 B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 rot="20774698">
            <a:off x="7315200" y="813816"/>
            <a:ext cx="3995928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beautiful trip and I </a:t>
            </a:r>
            <a:r>
              <a:rPr lang="it-IT" dirty="0" err="1"/>
              <a:t>really</a:t>
            </a:r>
            <a:r>
              <a:rPr lang="it-IT" dirty="0"/>
              <a:t> </a:t>
            </a:r>
            <a:r>
              <a:rPr lang="it-IT" dirty="0" err="1"/>
              <a:t>liked</a:t>
            </a:r>
            <a:r>
              <a:rPr lang="it-IT" dirty="0"/>
              <a:t> the </a:t>
            </a:r>
            <a:r>
              <a:rPr lang="it-IT" dirty="0" err="1"/>
              <a:t>place</a:t>
            </a:r>
            <a:r>
              <a:rPr lang="it-IT" dirty="0"/>
              <a:t>. The </a:t>
            </a:r>
            <a:r>
              <a:rPr lang="it-IT" dirty="0" err="1"/>
              <a:t>host</a:t>
            </a:r>
            <a:r>
              <a:rPr lang="it-IT" dirty="0"/>
              <a:t> family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 and I </a:t>
            </a:r>
            <a:r>
              <a:rPr lang="it-IT" dirty="0" err="1"/>
              <a:t>would</a:t>
            </a:r>
            <a:r>
              <a:rPr lang="it-IT" dirty="0"/>
              <a:t> redo the trip</a:t>
            </a:r>
            <a:r>
              <a:rPr lang="it-IT" dirty="0" smtClean="0"/>
              <a:t>.”</a:t>
            </a:r>
            <a:endParaRPr lang="it-IT" dirty="0"/>
          </a:p>
          <a:p>
            <a:pPr algn="r"/>
            <a:r>
              <a:rPr lang="it-IT" sz="1200" dirty="0" smtClean="0"/>
              <a:t>PIRAS ANTONIO 3 A</a:t>
            </a:r>
            <a:endParaRPr lang="it-IT" sz="1200" dirty="0"/>
          </a:p>
        </p:txBody>
      </p:sp>
      <p:sp>
        <p:nvSpPr>
          <p:cNvPr id="4" name="CasellaDiTesto 3"/>
          <p:cNvSpPr txBox="1"/>
          <p:nvPr/>
        </p:nvSpPr>
        <p:spPr>
          <a:xfrm rot="21119463">
            <a:off x="1106424" y="3950208"/>
            <a:ext cx="4818888" cy="11079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“For me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second</a:t>
            </a:r>
            <a:r>
              <a:rPr lang="it-IT" dirty="0"/>
              <a:t> trip alone in the UK </a:t>
            </a:r>
            <a:r>
              <a:rPr lang="it-IT" dirty="0" err="1"/>
              <a:t>but</a:t>
            </a:r>
            <a:r>
              <a:rPr lang="it-IT" dirty="0"/>
              <a:t> I </a:t>
            </a:r>
            <a:r>
              <a:rPr lang="it-IT" dirty="0" err="1"/>
              <a:t>enjoyed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much</a:t>
            </a:r>
            <a:r>
              <a:rPr lang="it-IT" dirty="0"/>
              <a:t> more </a:t>
            </a:r>
            <a:r>
              <a:rPr lang="it-IT" dirty="0" err="1"/>
              <a:t>than</a:t>
            </a:r>
            <a:r>
              <a:rPr lang="it-IT" dirty="0"/>
              <a:t> the first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I </a:t>
            </a:r>
            <a:r>
              <a:rPr lang="it-IT" dirty="0" err="1"/>
              <a:t>was</a:t>
            </a:r>
            <a:r>
              <a:rPr lang="it-IT" dirty="0"/>
              <a:t> with </a:t>
            </a:r>
            <a:r>
              <a:rPr lang="it-IT" dirty="0" err="1"/>
              <a:t>my</a:t>
            </a:r>
            <a:r>
              <a:rPr lang="it-IT" dirty="0"/>
              <a:t> friends</a:t>
            </a:r>
            <a:r>
              <a:rPr lang="it-IT" dirty="0" smtClean="0"/>
              <a:t>.”</a:t>
            </a:r>
          </a:p>
          <a:p>
            <a:pPr algn="r"/>
            <a:r>
              <a:rPr lang="it-IT" sz="1200" dirty="0"/>
              <a:t>M</a:t>
            </a:r>
            <a:r>
              <a:rPr lang="it-IT" sz="1200" dirty="0" smtClean="0"/>
              <a:t>ARCIALIS ALESSIO 3 A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 rot="557438">
            <a:off x="7452360" y="3438144"/>
            <a:ext cx="4005072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“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great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, </a:t>
            </a:r>
            <a:r>
              <a:rPr lang="it-IT" dirty="0" err="1"/>
              <a:t>thanks</a:t>
            </a:r>
            <a:r>
              <a:rPr lang="it-IT" dirty="0"/>
              <a:t> to </a:t>
            </a:r>
            <a:r>
              <a:rPr lang="it-IT" dirty="0" err="1"/>
              <a:t>this</a:t>
            </a:r>
            <a:r>
              <a:rPr lang="it-IT" dirty="0"/>
              <a:t> trip I </a:t>
            </a:r>
            <a:r>
              <a:rPr lang="it-IT" dirty="0" err="1"/>
              <a:t>learned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living </a:t>
            </a:r>
            <a:r>
              <a:rPr lang="it-IT" dirty="0" err="1"/>
              <a:t>away</a:t>
            </a:r>
            <a:r>
              <a:rPr lang="it-IT" dirty="0"/>
              <a:t> from home and a new culture of a </a:t>
            </a:r>
            <a:r>
              <a:rPr lang="it-IT" dirty="0" err="1"/>
              <a:t>foreign</a:t>
            </a:r>
            <a:r>
              <a:rPr lang="it-IT" dirty="0"/>
              <a:t> country</a:t>
            </a:r>
            <a:r>
              <a:rPr lang="it-IT" dirty="0" smtClean="0"/>
              <a:t>.”</a:t>
            </a:r>
          </a:p>
          <a:p>
            <a:pPr algn="r"/>
            <a:r>
              <a:rPr lang="it-IT" sz="1200" dirty="0" smtClean="0"/>
              <a:t>SPANU FRANCESCO 3 C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144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Tema di Office</vt:lpstr>
      <vt:lpstr>ALCUNI COMMENTI DEI NOSTRI ALUNNI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ALCUNI COMMENTI DEI NOSTRI ALUNNI</dc:title>
  <dc:creator>Account Microsoft</dc:creator>
  <cp:lastModifiedBy>Account Microsoft</cp:lastModifiedBy>
  <cp:revision>7</cp:revision>
  <dcterms:created xsi:type="dcterms:W3CDTF">2023-06-15T16:40:17Z</dcterms:created>
  <dcterms:modified xsi:type="dcterms:W3CDTF">2023-06-15T20:25:04Z</dcterms:modified>
</cp:coreProperties>
</file>