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4" r:id="rId4"/>
    <p:sldId id="259" r:id="rId5"/>
    <p:sldId id="260" r:id="rId6"/>
    <p:sldId id="261" r:id="rId7"/>
    <p:sldId id="271" r:id="rId8"/>
    <p:sldId id="262" r:id="rId9"/>
    <p:sldId id="263" r:id="rId10"/>
    <p:sldId id="270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294" autoAdjust="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-3175"/>
            <a:ext cx="9153525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125538"/>
            <a:ext cx="6908800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351088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8763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34B6D43F-2A22-4BDD-8569-5C5D08E7FE42}" type="datetimeFigureOut">
              <a:rPr lang="it-IT" smtClean="0"/>
            </a:fld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C3291A8A-FB4A-4D00-8476-929D90A95854}" type="slidenum">
              <a:rPr lang="it-IT" smtClean="0"/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file:///F:\RECUEIL%20TRAVAIL%20PON\les%20achats%20Riccardo%20e%20Adele.mp4" TargetMode="External"/><Relationship Id="rId1" Type="http://schemas.openxmlformats.org/officeDocument/2006/relationships/video" Target="file:///F:\RECUEIL%20TRAVAIL%20PON\les%20achats%20Riccardo%20e%20Adele.mp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microsoft.com/office/2007/relationships/media" Target="file:///F:\RECUEIL%20TRAVAIL%20PON\Au%20restaurant.mp4" TargetMode="External"/><Relationship Id="rId4" Type="http://schemas.openxmlformats.org/officeDocument/2006/relationships/video" Target="file:///F:\RECUEIL%20TRAVAIL%20PON\Au%20restaurant.mp4" TargetMode="External"/><Relationship Id="rId3" Type="http://schemas.openxmlformats.org/officeDocument/2006/relationships/image" Target="../media/image9.png"/><Relationship Id="rId2" Type="http://schemas.microsoft.com/office/2007/relationships/media" Target="file:///F:\RECUEIL%20TRAVAIL%20PON\Au%20restaurant%202.mp4" TargetMode="External"/><Relationship Id="rId1" Type="http://schemas.openxmlformats.org/officeDocument/2006/relationships/video" Target="file:///F:\RECUEIL%20TRAVAIL%20PON\Au%20restaurant%202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772400" cy="2957532"/>
          </a:xfrm>
        </p:spPr>
        <p:txBody>
          <a:bodyPr/>
          <a:lstStyle/>
          <a:p>
            <a:r>
              <a:rPr lang="it-IT" dirty="0" err="1" smtClean="0"/>
              <a:t>Dialogues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143116"/>
            <a:ext cx="6400800" cy="3495684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Picture 3" descr="apprendre le françai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2143125"/>
            <a:ext cx="6360795" cy="35782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Français</a:t>
            </a:r>
            <a:r>
              <a:rPr lang="it-IT"/>
              <a:t> </a:t>
            </a:r>
            <a:r>
              <a:rPr lang="it-IT" smtClean="0"/>
              <a:t>all’italiana </a:t>
            </a:r>
            <a:br>
              <a:rPr lang="it-IT"/>
            </a:b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/>
              <a:t>C’est </a:t>
            </a:r>
            <a:r>
              <a:rPr lang="it-IT" dirty="0" err="1"/>
              <a:t>où</a:t>
            </a:r>
            <a:r>
              <a:rPr lang="it-IT" dirty="0"/>
              <a:t>, </a:t>
            </a:r>
            <a:r>
              <a:rPr lang="it-IT" dirty="0" err="1"/>
              <a:t>Mounsieur</a:t>
            </a:r>
            <a:r>
              <a:rPr lang="it-IT" dirty="0"/>
              <a:t>?</a:t>
            </a:r>
            <a:endParaRPr lang="it-IT" dirty="0"/>
          </a:p>
          <a:p>
            <a:r>
              <a:rPr lang="it-IT" dirty="0"/>
              <a:t>GABRIELE C. E RICCARDO M.</a:t>
            </a:r>
            <a:endParaRPr lang="it-IT" dirty="0"/>
          </a:p>
          <a:p>
            <a:r>
              <a:rPr lang="it-IT" dirty="0"/>
              <a:t>FRA: </a:t>
            </a:r>
            <a:r>
              <a:rPr lang="it-IT" dirty="0" err="1"/>
              <a:t>Excusez-moi, </a:t>
            </a:r>
            <a:r>
              <a:rPr lang="it-IT" dirty="0"/>
              <a:t> Monsieur , </a:t>
            </a:r>
            <a:r>
              <a:rPr lang="it-IT" dirty="0" err="1"/>
              <a:t>où</a:t>
            </a:r>
            <a:r>
              <a:rPr lang="it-IT" dirty="0"/>
              <a:t> se </a:t>
            </a:r>
            <a:r>
              <a:rPr lang="it-IT" dirty="0" err="1"/>
              <a:t>trouve</a:t>
            </a:r>
            <a:r>
              <a:rPr lang="it-IT" dirty="0"/>
              <a:t> la </a:t>
            </a:r>
            <a:r>
              <a:rPr lang="it-IT" dirty="0" err="1"/>
              <a:t>foire</a:t>
            </a:r>
            <a:r>
              <a:rPr lang="it-IT" dirty="0"/>
              <a:t>?</a:t>
            </a:r>
            <a:endParaRPr lang="it-IT" dirty="0"/>
          </a:p>
          <a:p>
            <a:r>
              <a:rPr lang="it-IT" dirty="0"/>
              <a:t>ITA: </a:t>
            </a:r>
            <a:r>
              <a:rPr lang="it-IT" dirty="0" err="1"/>
              <a:t>Allez</a:t>
            </a:r>
            <a:r>
              <a:rPr lang="it-IT" dirty="0"/>
              <a:t> à </a:t>
            </a:r>
            <a:r>
              <a:rPr lang="it-IT" dirty="0" err="1"/>
              <a:t>droite</a:t>
            </a:r>
            <a:r>
              <a:rPr lang="it-IT" dirty="0"/>
              <a:t> , </a:t>
            </a:r>
            <a:r>
              <a:rPr lang="it-IT" dirty="0" err="1"/>
              <a:t>puis</a:t>
            </a:r>
            <a:r>
              <a:rPr lang="it-IT" dirty="0"/>
              <a:t> tout </a:t>
            </a:r>
            <a:r>
              <a:rPr lang="it-IT" dirty="0" err="1"/>
              <a:t>droit</a:t>
            </a:r>
            <a:r>
              <a:rPr lang="it-IT" dirty="0"/>
              <a:t> </a:t>
            </a:r>
            <a:r>
              <a:rPr lang="it-IT" dirty="0" err="1"/>
              <a:t>et</a:t>
            </a:r>
            <a:r>
              <a:rPr lang="it-IT" dirty="0"/>
              <a:t> </a:t>
            </a:r>
            <a:r>
              <a:rPr lang="it-IT" dirty="0" err="1"/>
              <a:t>après</a:t>
            </a:r>
            <a:r>
              <a:rPr lang="it-IT" dirty="0"/>
              <a:t> la première à gauche. La </a:t>
            </a:r>
            <a:r>
              <a:rPr lang="it-IT" dirty="0" err="1"/>
              <a:t>foire</a:t>
            </a:r>
            <a:r>
              <a:rPr lang="it-IT" dirty="0"/>
              <a:t> se </a:t>
            </a:r>
            <a:r>
              <a:rPr lang="it-IT" dirty="0" err="1"/>
              <a:t>trouve</a:t>
            </a:r>
            <a:r>
              <a:rPr lang="it-IT" dirty="0"/>
              <a:t> </a:t>
            </a:r>
            <a:r>
              <a:rPr lang="it-IT" dirty="0" err="1"/>
              <a:t>au</a:t>
            </a:r>
            <a:r>
              <a:rPr lang="it-IT" dirty="0"/>
              <a:t> </a:t>
            </a:r>
            <a:r>
              <a:rPr lang="it-IT" dirty="0" err="1"/>
              <a:t>coin</a:t>
            </a:r>
            <a:r>
              <a:rPr lang="it-IT" dirty="0"/>
              <a:t> de la rue.</a:t>
            </a:r>
            <a:endParaRPr lang="it-IT" dirty="0"/>
          </a:p>
          <a:p>
            <a:r>
              <a:rPr lang="it-IT" dirty="0"/>
              <a:t>FRA: </a:t>
            </a:r>
            <a:r>
              <a:rPr lang="it-IT" dirty="0" err="1"/>
              <a:t>Pandonnez-moi</a:t>
            </a:r>
            <a:r>
              <a:rPr lang="it-IT" dirty="0"/>
              <a:t> , mais </a:t>
            </a:r>
            <a:r>
              <a:rPr lang="it-IT" dirty="0" err="1"/>
              <a:t>Je</a:t>
            </a:r>
            <a:r>
              <a:rPr lang="it-IT" dirty="0"/>
              <a:t> ne </a:t>
            </a:r>
            <a:r>
              <a:rPr lang="it-IT" dirty="0" err="1"/>
              <a:t>comprends</a:t>
            </a:r>
            <a:r>
              <a:rPr lang="it-IT" dirty="0"/>
              <a:t> </a:t>
            </a:r>
            <a:r>
              <a:rPr lang="it-IT" dirty="0" err="1"/>
              <a:t>pas</a:t>
            </a:r>
            <a:r>
              <a:rPr lang="it-IT" dirty="0"/>
              <a:t>! Quelle langue </a:t>
            </a:r>
            <a:r>
              <a:rPr lang="it-IT" dirty="0" err="1"/>
              <a:t>vous</a:t>
            </a:r>
            <a:r>
              <a:rPr lang="it-IT" dirty="0"/>
              <a:t> </a:t>
            </a:r>
            <a:r>
              <a:rPr lang="it-IT" dirty="0" err="1"/>
              <a:t>parlez</a:t>
            </a:r>
            <a:r>
              <a:rPr lang="it-IT" dirty="0"/>
              <a:t>?</a:t>
            </a:r>
            <a:endParaRPr lang="it-IT" dirty="0"/>
          </a:p>
          <a:p>
            <a:r>
              <a:rPr lang="it-IT" dirty="0"/>
              <a:t>ITA: </a:t>
            </a:r>
            <a:r>
              <a:rPr lang="it-IT" dirty="0" err="1"/>
              <a:t>Je</a:t>
            </a:r>
            <a:r>
              <a:rPr lang="it-IT" dirty="0"/>
              <a:t> </a:t>
            </a:r>
            <a:r>
              <a:rPr lang="it-IT" dirty="0" err="1"/>
              <a:t>parle</a:t>
            </a:r>
            <a:r>
              <a:rPr lang="it-IT" dirty="0"/>
              <a:t> </a:t>
            </a:r>
            <a:r>
              <a:rPr lang="it-IT" dirty="0" err="1"/>
              <a:t>français</a:t>
            </a:r>
            <a:r>
              <a:rPr lang="it-IT" dirty="0"/>
              <a:t>! </a:t>
            </a:r>
            <a:endParaRPr lang="it-IT" dirty="0"/>
          </a:p>
          <a:p>
            <a:r>
              <a:rPr lang="it-IT" dirty="0"/>
              <a:t> </a:t>
            </a:r>
            <a:endParaRPr lang="it-IT" dirty="0"/>
          </a:p>
          <a:p>
            <a:r>
              <a:rPr lang="it-IT" dirty="0"/>
              <a:t>DIEGO E ALDO</a:t>
            </a:r>
            <a:endParaRPr lang="it-IT" dirty="0"/>
          </a:p>
          <a:p>
            <a:r>
              <a:rPr lang="it-IT" dirty="0"/>
              <a:t>FRA:, </a:t>
            </a:r>
            <a:r>
              <a:rPr lang="it-IT" dirty="0" err="1"/>
              <a:t>Excusez-moi</a:t>
            </a:r>
            <a:r>
              <a:rPr lang="it-IT" dirty="0"/>
              <a:t> Monsieur , </a:t>
            </a:r>
            <a:r>
              <a:rPr lang="it-IT" dirty="0" err="1"/>
              <a:t>où</a:t>
            </a:r>
            <a:r>
              <a:rPr lang="it-IT" dirty="0"/>
              <a:t> se </a:t>
            </a:r>
            <a:r>
              <a:rPr lang="it-IT" dirty="0" err="1"/>
              <a:t>trouve</a:t>
            </a:r>
            <a:r>
              <a:rPr lang="it-IT" dirty="0"/>
              <a:t> la tour </a:t>
            </a:r>
            <a:r>
              <a:rPr lang="it-IT" dirty="0" err="1"/>
              <a:t>Eiffell</a:t>
            </a:r>
            <a:r>
              <a:rPr lang="it-IT" dirty="0"/>
              <a:t>?</a:t>
            </a:r>
            <a:endParaRPr lang="it-IT" dirty="0"/>
          </a:p>
          <a:p>
            <a:r>
              <a:rPr lang="it-IT" dirty="0"/>
              <a:t>ITA: </a:t>
            </a:r>
            <a:r>
              <a:rPr lang="it-IT" dirty="0" err="1"/>
              <a:t>Allez</a:t>
            </a:r>
            <a:r>
              <a:rPr lang="it-IT" dirty="0"/>
              <a:t> tout </a:t>
            </a:r>
            <a:r>
              <a:rPr lang="it-IT" dirty="0" err="1"/>
              <a:t>droit</a:t>
            </a:r>
            <a:r>
              <a:rPr lang="it-IT" dirty="0"/>
              <a:t>, </a:t>
            </a:r>
            <a:r>
              <a:rPr lang="it-IT" dirty="0" err="1"/>
              <a:t>vous</a:t>
            </a:r>
            <a:r>
              <a:rPr lang="it-IT" dirty="0"/>
              <a:t> </a:t>
            </a:r>
            <a:r>
              <a:rPr lang="it-IT" dirty="0" err="1"/>
              <a:t>prenez</a:t>
            </a:r>
            <a:r>
              <a:rPr lang="it-IT" dirty="0"/>
              <a:t> la première à </a:t>
            </a:r>
            <a:r>
              <a:rPr lang="it-IT" dirty="0" err="1"/>
              <a:t>droite</a:t>
            </a:r>
            <a:r>
              <a:rPr lang="it-IT" dirty="0"/>
              <a:t>, </a:t>
            </a:r>
            <a:r>
              <a:rPr lang="it-IT" dirty="0" err="1"/>
              <a:t>après</a:t>
            </a:r>
            <a:r>
              <a:rPr lang="it-IT" dirty="0"/>
              <a:t> </a:t>
            </a:r>
            <a:r>
              <a:rPr lang="it-IT" dirty="0" err="1"/>
              <a:t>vous</a:t>
            </a:r>
            <a:r>
              <a:rPr lang="it-IT" dirty="0"/>
              <a:t> </a:t>
            </a:r>
            <a:r>
              <a:rPr lang="it-IT" dirty="0" err="1"/>
              <a:t>prenez</a:t>
            </a:r>
            <a:r>
              <a:rPr lang="it-IT" dirty="0"/>
              <a:t> la </a:t>
            </a:r>
            <a:r>
              <a:rPr lang="it-IT" dirty="0" err="1"/>
              <a:t>deuxième</a:t>
            </a:r>
            <a:r>
              <a:rPr lang="it-IT" dirty="0"/>
              <a:t> à gauche, la tour Eiffel est tout </a:t>
            </a:r>
            <a:r>
              <a:rPr lang="it-IT" dirty="0" err="1"/>
              <a:t>près</a:t>
            </a:r>
            <a:r>
              <a:rPr lang="it-IT" dirty="0"/>
              <a:t> de la gare.</a:t>
            </a:r>
            <a:endParaRPr lang="it-IT" dirty="0"/>
          </a:p>
          <a:p>
            <a:r>
              <a:rPr lang="it-IT" dirty="0"/>
              <a:t>FRA: </a:t>
            </a:r>
            <a:r>
              <a:rPr lang="it-IT" dirty="0" err="1"/>
              <a:t>Excusez-moi</a:t>
            </a:r>
            <a:r>
              <a:rPr lang="it-IT" dirty="0"/>
              <a:t> </a:t>
            </a:r>
            <a:r>
              <a:rPr lang="it-IT" dirty="0" err="1"/>
              <a:t>Monsieur-moi</a:t>
            </a:r>
            <a:r>
              <a:rPr lang="it-IT" dirty="0"/>
              <a:t> mais </a:t>
            </a:r>
            <a:r>
              <a:rPr lang="it-IT" dirty="0" err="1"/>
              <a:t>je</a:t>
            </a:r>
            <a:r>
              <a:rPr lang="it-IT" dirty="0"/>
              <a:t> ne </a:t>
            </a:r>
            <a:r>
              <a:rPr lang="it-IT" dirty="0" err="1"/>
              <a:t>comprens</a:t>
            </a:r>
            <a:r>
              <a:rPr lang="it-IT" dirty="0"/>
              <a:t> </a:t>
            </a:r>
            <a:r>
              <a:rPr lang="it-IT" dirty="0" err="1"/>
              <a:t>pas</a:t>
            </a:r>
            <a:r>
              <a:rPr lang="it-IT" dirty="0"/>
              <a:t> quelle langue </a:t>
            </a:r>
            <a:r>
              <a:rPr lang="it-IT" dirty="0" err="1"/>
              <a:t>vous</a:t>
            </a:r>
            <a:r>
              <a:rPr lang="it-IT" dirty="0"/>
              <a:t> </a:t>
            </a:r>
            <a:r>
              <a:rPr lang="it-IT" dirty="0" err="1"/>
              <a:t>parle</a:t>
            </a:r>
            <a:r>
              <a:rPr lang="it-IT" dirty="0"/>
              <a:t>?</a:t>
            </a:r>
            <a:endParaRPr lang="it-IT" dirty="0"/>
          </a:p>
          <a:p>
            <a:r>
              <a:rPr lang="it-IT" dirty="0"/>
              <a:t>ITA: </a:t>
            </a:r>
            <a:r>
              <a:rPr lang="it-IT" dirty="0" err="1"/>
              <a:t>je</a:t>
            </a:r>
            <a:r>
              <a:rPr lang="it-IT" dirty="0"/>
              <a:t> </a:t>
            </a:r>
            <a:r>
              <a:rPr lang="it-IT" dirty="0" err="1"/>
              <a:t>parle</a:t>
            </a:r>
            <a:r>
              <a:rPr lang="it-IT" dirty="0"/>
              <a:t> le </a:t>
            </a:r>
            <a:r>
              <a:rPr lang="it-IT" dirty="0" err="1"/>
              <a:t>français</a:t>
            </a:r>
            <a:r>
              <a:rPr lang="it-IT" dirty="0"/>
              <a:t> !</a:t>
            </a:r>
            <a:endParaRPr lang="it-IT" dirty="0"/>
          </a:p>
          <a:p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Achats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endParaRPr lang="it-IT" dirty="0"/>
          </a:p>
          <a:p>
            <a:r>
              <a:rPr lang="fr-FR" dirty="0"/>
              <a:t>Alice: Alors, qu’est-ce qu’on achète pour </a:t>
            </a:r>
            <a:r>
              <a:rPr lang="fr-FR" dirty="0" err="1"/>
              <a:t>Chiara</a:t>
            </a:r>
            <a:r>
              <a:rPr lang="fr-FR" dirty="0"/>
              <a:t>?</a:t>
            </a:r>
            <a:endParaRPr lang="it-IT" dirty="0"/>
          </a:p>
          <a:p>
            <a:r>
              <a:rPr lang="fr-FR" dirty="0"/>
              <a:t>Gabriele: Tu n’es pas d’accord pour acheter un jean?</a:t>
            </a:r>
            <a:endParaRPr lang="it-IT" dirty="0"/>
          </a:p>
          <a:p>
            <a:r>
              <a:rPr lang="fr-FR" dirty="0"/>
              <a:t>Alice: Si, mais quelle couleur?</a:t>
            </a:r>
            <a:endParaRPr lang="it-IT" dirty="0"/>
          </a:p>
          <a:p>
            <a:r>
              <a:rPr lang="fr-FR" dirty="0"/>
              <a:t>Gabriele: Je pense que noir est parfait</a:t>
            </a:r>
            <a:endParaRPr lang="it-IT" dirty="0"/>
          </a:p>
          <a:p>
            <a:r>
              <a:rPr lang="fr-FR" dirty="0"/>
              <a:t>Claudia: Je peux vous aider?</a:t>
            </a:r>
            <a:endParaRPr lang="it-IT" dirty="0"/>
          </a:p>
          <a:p>
            <a:r>
              <a:rPr lang="fr-FR" dirty="0"/>
              <a:t>Gabriele: On cherche un cadeau pour une copine, on voudrait lui offrir un jean.</a:t>
            </a:r>
            <a:endParaRPr lang="it-IT" dirty="0"/>
          </a:p>
          <a:p>
            <a:r>
              <a:rPr lang="fr-FR" dirty="0"/>
              <a:t>Claudia: Elle fait quelle taille?</a:t>
            </a:r>
            <a:endParaRPr lang="it-IT" dirty="0"/>
          </a:p>
          <a:p>
            <a:r>
              <a:rPr lang="fr-FR" dirty="0"/>
              <a:t>Gabriele: Elle fait a 36. Combien ca coute?</a:t>
            </a:r>
            <a:endParaRPr lang="it-IT" dirty="0"/>
          </a:p>
          <a:p>
            <a:r>
              <a:rPr lang="fr-FR" dirty="0"/>
              <a:t>Claudia: Ça coûte 20 euros</a:t>
            </a:r>
            <a:endParaRPr lang="it-IT" dirty="0"/>
          </a:p>
          <a:p>
            <a:r>
              <a:rPr lang="fr-FR" dirty="0"/>
              <a:t>Alice. Ça peut aller?</a:t>
            </a:r>
            <a:endParaRPr lang="it-IT" dirty="0"/>
          </a:p>
          <a:p>
            <a:r>
              <a:rPr lang="fr-FR" dirty="0"/>
              <a:t>Gabriele: D’accord alors, merci, Mademoiselle</a:t>
            </a:r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29124" y="1714488"/>
            <a:ext cx="4038600" cy="35719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contourW="12700">
            <a:bevelT w="152400" h="50800" prst="softRound"/>
            <a:extrusionClr>
              <a:srgbClr val="FF3300"/>
            </a:extrusionClr>
            <a:contourClr>
              <a:srgbClr val="CC000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Dialogue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7158" y="1500174"/>
            <a:ext cx="4038600" cy="3929091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it-IT" dirty="0"/>
          </a:p>
          <a:p>
            <a:r>
              <a:rPr lang="fr-FR" sz="5600" dirty="0"/>
              <a:t>Jean: alors qu’est-ce qu’on achète pour </a:t>
            </a:r>
            <a:r>
              <a:rPr lang="fr-FR" sz="5600" dirty="0" err="1"/>
              <a:t>Alya</a:t>
            </a:r>
            <a:r>
              <a:rPr lang="fr-FR" sz="5600" dirty="0"/>
              <a:t>?</a:t>
            </a:r>
            <a:endParaRPr lang="it-IT" sz="5600" dirty="0"/>
          </a:p>
          <a:p>
            <a:r>
              <a:rPr lang="fr-FR" sz="5600" dirty="0"/>
              <a:t>Marie: tu n’es pas d’accord pour acheter une robe?</a:t>
            </a:r>
            <a:endParaRPr lang="it-IT" sz="5600" dirty="0"/>
          </a:p>
          <a:p>
            <a:r>
              <a:rPr lang="fr-FR" sz="5600" dirty="0"/>
              <a:t>Jean: si, mais de quelle couleur?</a:t>
            </a:r>
            <a:endParaRPr lang="it-IT" sz="5600" dirty="0"/>
          </a:p>
          <a:p>
            <a:r>
              <a:rPr lang="fr-FR" sz="5600" dirty="0"/>
              <a:t>Christophe: je pense que le rose est parfait. </a:t>
            </a:r>
            <a:endParaRPr lang="it-IT" sz="5600" dirty="0"/>
          </a:p>
          <a:p>
            <a:r>
              <a:rPr lang="fr-FR" sz="5600" dirty="0"/>
              <a:t>Marie: bof...elle aime le noir aussi.</a:t>
            </a:r>
            <a:endParaRPr lang="it-IT" sz="5600" dirty="0"/>
          </a:p>
          <a:p>
            <a:r>
              <a:rPr lang="fr-FR" sz="5600" dirty="0"/>
              <a:t>Christophe: venez, j’ai vu des robes dans ce rayon .</a:t>
            </a:r>
            <a:endParaRPr lang="it-IT" sz="5600" dirty="0"/>
          </a:p>
          <a:p>
            <a:r>
              <a:rPr lang="fr-FR" sz="5600" dirty="0"/>
              <a:t>Vendeuse: je peux vous aider?</a:t>
            </a:r>
            <a:endParaRPr lang="it-IT" sz="5600" dirty="0"/>
          </a:p>
          <a:p>
            <a:r>
              <a:rPr lang="fr-FR" sz="5600" dirty="0"/>
              <a:t>Marie: on cherche un cadeau pour une copine, on voudrait lui offrir une robe.</a:t>
            </a:r>
            <a:endParaRPr lang="it-IT" sz="5600" dirty="0"/>
          </a:p>
          <a:p>
            <a:r>
              <a:rPr lang="fr-FR" sz="5600" dirty="0"/>
              <a:t>Vendeuse: elle fait quelle taille?</a:t>
            </a:r>
            <a:endParaRPr lang="it-IT" sz="5600" dirty="0"/>
          </a:p>
          <a:p>
            <a:r>
              <a:rPr lang="fr-FR" sz="5600" dirty="0"/>
              <a:t>Marie: elle fait du 34.</a:t>
            </a:r>
            <a:endParaRPr lang="it-IT" sz="5600" dirty="0"/>
          </a:p>
          <a:p>
            <a:r>
              <a:rPr lang="fr-FR" sz="5600" dirty="0"/>
              <a:t>Vendeuse: là vous avez les derniers  modèles dans toutes les couleurs à la mode.</a:t>
            </a:r>
            <a:endParaRPr lang="it-IT" sz="5600" dirty="0"/>
          </a:p>
          <a:p>
            <a:r>
              <a:rPr lang="fr-FR" sz="5600" dirty="0"/>
              <a:t>Christophe: J’aime bien cette robe noire, élégante..... c’est le style de </a:t>
            </a:r>
            <a:r>
              <a:rPr lang="fr-FR" sz="5600" dirty="0" err="1"/>
              <a:t>Alya</a:t>
            </a:r>
            <a:r>
              <a:rPr lang="fr-FR" sz="5600" dirty="0"/>
              <a:t>.</a:t>
            </a:r>
            <a:endParaRPr lang="it-IT" sz="5600" dirty="0"/>
          </a:p>
          <a:p>
            <a:r>
              <a:rPr lang="fr-FR" sz="5600" dirty="0"/>
              <a:t>Jean: La robe rose est plus jolie que la noire.</a:t>
            </a:r>
            <a:endParaRPr lang="it-IT" sz="5600" dirty="0"/>
          </a:p>
          <a:p>
            <a:r>
              <a:rPr lang="fr-FR" sz="5600" dirty="0"/>
              <a:t>Marie: Combien ça coûte?</a:t>
            </a:r>
            <a:endParaRPr lang="it-IT" sz="5600" dirty="0"/>
          </a:p>
          <a:p>
            <a:r>
              <a:rPr lang="fr-FR" sz="5600" dirty="0"/>
              <a:t>Vendeuse: ça coûte 40 euros.</a:t>
            </a:r>
            <a:endParaRPr lang="it-IT" sz="5600" dirty="0"/>
          </a:p>
          <a:p>
            <a:r>
              <a:rPr lang="fr-FR" sz="5600" dirty="0"/>
              <a:t>Marie: C’est moins chère que la bleue.....</a:t>
            </a:r>
            <a:endParaRPr lang="it-IT" sz="5600" dirty="0"/>
          </a:p>
          <a:p>
            <a:r>
              <a:rPr lang="fr-FR" sz="5600" dirty="0"/>
              <a:t>Christophe: On partage et avec Marinette sa fait dix euros chacun.</a:t>
            </a:r>
            <a:endParaRPr lang="it-IT" sz="5600" dirty="0"/>
          </a:p>
          <a:p>
            <a:r>
              <a:rPr lang="fr-FR" sz="5600" dirty="0"/>
              <a:t>Jean: ça peut aller!</a:t>
            </a:r>
            <a:endParaRPr lang="it-IT" sz="5600" dirty="0"/>
          </a:p>
          <a:p>
            <a:r>
              <a:rPr lang="fr-FR" sz="5600" dirty="0"/>
              <a:t>Marie: D’accord alors, merci, </a:t>
            </a:r>
            <a:r>
              <a:rPr lang="fr-FR" sz="5600" dirty="0" err="1"/>
              <a:t>madamoiselle</a:t>
            </a:r>
            <a:r>
              <a:rPr lang="fr-FR" sz="5600" dirty="0"/>
              <a:t>.</a:t>
            </a:r>
            <a:endParaRPr lang="it-IT" sz="5600" dirty="0"/>
          </a:p>
          <a:p>
            <a:pPr>
              <a:buNone/>
            </a:pPr>
            <a:r>
              <a:rPr lang="fr-FR" sz="5600" dirty="0"/>
              <a:t> </a:t>
            </a:r>
            <a:endParaRPr lang="it-IT" sz="5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48200" y="1857364"/>
            <a:ext cx="421008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Dialogue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/>
              <a:t> </a:t>
            </a:r>
            <a:r>
              <a:rPr lang="fr-FR" b="1" dirty="0"/>
              <a:t>LES ACHATS</a:t>
            </a:r>
            <a:endParaRPr lang="it-IT" b="1" dirty="0"/>
          </a:p>
          <a:p>
            <a:r>
              <a:rPr lang="fr-FR" dirty="0"/>
              <a:t>Riccardo: Alors, qu’est-ce qu’on achète pour Bianca?</a:t>
            </a:r>
            <a:endParaRPr lang="it-IT" dirty="0"/>
          </a:p>
          <a:p>
            <a:r>
              <a:rPr lang="fr-FR" dirty="0"/>
              <a:t>Marta: On peut acheter un chemisier.</a:t>
            </a:r>
            <a:endParaRPr lang="it-IT" dirty="0"/>
          </a:p>
          <a:p>
            <a:r>
              <a:rPr lang="fr-FR" dirty="0"/>
              <a:t>Riccardo: De quelle couleur?</a:t>
            </a:r>
            <a:endParaRPr lang="it-IT" dirty="0"/>
          </a:p>
          <a:p>
            <a:r>
              <a:rPr lang="fr-FR" dirty="0"/>
              <a:t>Marta: Je pense que les vert est parfait, mais elle aime le rouge aussi.</a:t>
            </a:r>
            <a:endParaRPr lang="it-IT" dirty="0"/>
          </a:p>
          <a:p>
            <a:r>
              <a:rPr lang="fr-FR" dirty="0"/>
              <a:t>Vendeuse:  Bonjour, je peux vous aider?</a:t>
            </a:r>
            <a:endParaRPr lang="it-IT" dirty="0"/>
          </a:p>
          <a:p>
            <a:r>
              <a:rPr lang="fr-FR" dirty="0"/>
              <a:t>Marta: On cherche un chemisier pour une copine</a:t>
            </a:r>
            <a:endParaRPr lang="it-IT" dirty="0"/>
          </a:p>
          <a:p>
            <a:r>
              <a:rPr lang="fr-FR" dirty="0"/>
              <a:t>Vendeuse: Elle fait quelle taille?</a:t>
            </a:r>
            <a:endParaRPr lang="it-IT" dirty="0"/>
          </a:p>
          <a:p>
            <a:r>
              <a:rPr lang="fr-FR" dirty="0"/>
              <a:t>Riccardo:  Elle fait du 35</a:t>
            </a:r>
            <a:endParaRPr lang="it-IT" dirty="0"/>
          </a:p>
          <a:p>
            <a:r>
              <a:rPr lang="fr-FR" dirty="0"/>
              <a:t>Vendeuse:  Choisissez le modèle</a:t>
            </a:r>
            <a:endParaRPr lang="it-IT" dirty="0"/>
          </a:p>
          <a:p>
            <a:r>
              <a:rPr lang="fr-FR" dirty="0"/>
              <a:t>Marta: J’aime bien ce chemisier vert, c’est le style de Bianca. Combien ça coute?</a:t>
            </a:r>
            <a:endParaRPr lang="it-IT" dirty="0"/>
          </a:p>
          <a:p>
            <a:r>
              <a:rPr lang="fr-FR" dirty="0"/>
              <a:t>Vendeuse: ça coute 15 euros</a:t>
            </a:r>
            <a:endParaRPr lang="it-IT" dirty="0"/>
          </a:p>
          <a:p>
            <a:r>
              <a:rPr lang="fr-FR" dirty="0"/>
              <a:t>Marta: Merci, Madame, au revoir!</a:t>
            </a:r>
            <a:endParaRPr lang="it-IT" dirty="0"/>
          </a:p>
          <a:p>
            <a:r>
              <a:rPr lang="it-IT" dirty="0"/>
              <a:t>Vendeuse: Au </a:t>
            </a:r>
            <a:r>
              <a:rPr lang="it-IT" dirty="0" err="1"/>
              <a:t>revoir</a:t>
            </a:r>
            <a:r>
              <a:rPr lang="it-IT" dirty="0"/>
              <a:t>! </a:t>
            </a: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les achats Riccardo e Adele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7200" y="1336675"/>
            <a:ext cx="8229600" cy="4629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555" y="365125"/>
            <a:ext cx="7886700" cy="688975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À </a:t>
            </a:r>
            <a:r>
              <a:rPr lang="it-IT" dirty="0" err="1" smtClean="0">
                <a:solidFill>
                  <a:srgbClr val="FF0000"/>
                </a:solidFill>
              </a:rPr>
              <a:t>table</a:t>
            </a:r>
            <a:endParaRPr lang="it-IT" dirty="0" err="1" smtClean="0">
              <a:solidFill>
                <a:srgbClr val="FF00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555" y="1681480"/>
            <a:ext cx="3868420" cy="76200"/>
          </a:xfrm>
        </p:spPr>
        <p:txBody>
          <a:bodyPr/>
          <a:lstStyle/>
          <a:p>
            <a:r>
              <a:rPr lang="fr-FR" dirty="0">
                <a:sym typeface="+mn-ea"/>
              </a:rPr>
              <a:t>Au restaurant</a:t>
            </a:r>
            <a:endParaRPr lang="it-IT" dirty="0"/>
          </a:p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555" y="1440180"/>
            <a:ext cx="3868420" cy="4749800"/>
          </a:xfrm>
        </p:spPr>
        <p:txBody>
          <a:bodyPr>
            <a:normAutofit fontScale="37500" lnSpcReduction="20000"/>
          </a:bodyPr>
          <a:lstStyle/>
          <a:p>
            <a:endParaRPr lang="it-IT" dirty="0"/>
          </a:p>
          <a:p>
            <a:r>
              <a:rPr lang="fr-FR" dirty="0"/>
              <a:t>Serveur: Qu’est-ce que vous désirez?</a:t>
            </a:r>
            <a:endParaRPr lang="it-IT" dirty="0"/>
          </a:p>
          <a:p>
            <a:r>
              <a:rPr lang="fr-FR" dirty="0"/>
              <a:t>Marta: Je voudrais du poisson grillé.</a:t>
            </a:r>
            <a:endParaRPr lang="it-IT" dirty="0"/>
          </a:p>
          <a:p>
            <a:r>
              <a:rPr lang="fr-FR" dirty="0"/>
              <a:t>Eleonora: Je prends du steak haché.</a:t>
            </a:r>
            <a:endParaRPr lang="it-IT" dirty="0"/>
          </a:p>
          <a:p>
            <a:r>
              <a:rPr lang="fr-FR" dirty="0"/>
              <a:t>Diego: Moi, choisis du saumon.</a:t>
            </a:r>
            <a:endParaRPr lang="it-IT" dirty="0"/>
          </a:p>
          <a:p>
            <a:r>
              <a:rPr lang="fr-FR" dirty="0"/>
              <a:t>Serveur: Et comme entrée?</a:t>
            </a:r>
            <a:endParaRPr lang="it-IT" dirty="0"/>
          </a:p>
          <a:p>
            <a:r>
              <a:rPr lang="fr-FR" dirty="0"/>
              <a:t>Marta: Je voudrais de la salade.</a:t>
            </a:r>
            <a:endParaRPr lang="it-IT" dirty="0"/>
          </a:p>
          <a:p>
            <a:r>
              <a:rPr lang="fr-FR" dirty="0"/>
              <a:t>Eleonora: Pour moi des frites, s’il vous plait.</a:t>
            </a:r>
            <a:endParaRPr lang="it-IT" dirty="0"/>
          </a:p>
          <a:p>
            <a:r>
              <a:rPr lang="fr-FR" dirty="0"/>
              <a:t>Serveur: Et pour vous Monsieur, des frites aussi ?</a:t>
            </a:r>
            <a:endParaRPr lang="it-IT" dirty="0"/>
          </a:p>
          <a:p>
            <a:r>
              <a:rPr lang="fr-FR" dirty="0"/>
              <a:t>Diego: </a:t>
            </a:r>
            <a:r>
              <a:rPr lang="fr-FR" dirty="0" err="1"/>
              <a:t>Oui,merci</a:t>
            </a:r>
            <a:r>
              <a:rPr lang="fr-FR" dirty="0"/>
              <a:t>. J’ai envie de frites.</a:t>
            </a:r>
            <a:endParaRPr lang="it-IT" dirty="0"/>
          </a:p>
          <a:p>
            <a:r>
              <a:rPr lang="fr-FR" dirty="0"/>
              <a:t>Serveur: Qu’est-ce que  vous </a:t>
            </a:r>
            <a:r>
              <a:rPr lang="fr-FR" dirty="0" err="1"/>
              <a:t>desirez</a:t>
            </a:r>
            <a:r>
              <a:rPr lang="fr-FR" dirty="0"/>
              <a:t>  comme boisson?</a:t>
            </a:r>
            <a:endParaRPr lang="it-IT" dirty="0"/>
          </a:p>
          <a:p>
            <a:r>
              <a:rPr lang="fr-FR" dirty="0"/>
              <a:t>Marta: Je voudrais du coca.</a:t>
            </a:r>
            <a:endParaRPr lang="it-IT" dirty="0"/>
          </a:p>
          <a:p>
            <a:r>
              <a:rPr lang="fr-FR" dirty="0" err="1"/>
              <a:t>Ele</a:t>
            </a:r>
            <a:r>
              <a:rPr lang="fr-FR" dirty="0"/>
              <a:t>: Je voudrais de l’eau </a:t>
            </a:r>
            <a:r>
              <a:rPr lang="fr-FR" dirty="0" err="1"/>
              <a:t>minerale</a:t>
            </a:r>
            <a:r>
              <a:rPr lang="fr-FR" dirty="0"/>
              <a:t>.</a:t>
            </a:r>
            <a:endParaRPr lang="it-IT" dirty="0"/>
          </a:p>
          <a:p>
            <a:r>
              <a:rPr lang="fr-FR" dirty="0"/>
              <a:t>Diego: Je voudrais du jus de fruits.</a:t>
            </a:r>
            <a:endParaRPr lang="it-IT" dirty="0"/>
          </a:p>
          <a:p>
            <a:r>
              <a:rPr lang="fr-FR" dirty="0"/>
              <a:t>Serveur: Vous voulez aussi un dessert?</a:t>
            </a:r>
            <a:endParaRPr lang="it-IT" dirty="0"/>
          </a:p>
          <a:p>
            <a:r>
              <a:rPr lang="fr-FR" dirty="0"/>
              <a:t>Marta: Non, merci. Je voudrais des fruits.</a:t>
            </a:r>
            <a:endParaRPr lang="it-IT" dirty="0"/>
          </a:p>
          <a:p>
            <a:r>
              <a:rPr lang="fr-FR" dirty="0" err="1"/>
              <a:t>Ele</a:t>
            </a:r>
            <a:r>
              <a:rPr lang="fr-FR" dirty="0" smtClean="0"/>
              <a:t>: Moi</a:t>
            </a:r>
            <a:r>
              <a:rPr lang="fr-FR" dirty="0"/>
              <a:t>, de la mousse au chocolat</a:t>
            </a:r>
            <a:endParaRPr lang="it-IT" dirty="0"/>
          </a:p>
          <a:p>
            <a:r>
              <a:rPr lang="fr-FR" dirty="0"/>
              <a:t>Diego: Je prends de la tarte aux pommes</a:t>
            </a:r>
            <a:endParaRPr lang="it-IT" dirty="0"/>
          </a:p>
          <a:p>
            <a:r>
              <a:rPr lang="fr-FR" dirty="0"/>
              <a:t>Marta: Vous m’apportez l’addition , s’il vous plaît?</a:t>
            </a:r>
            <a:endParaRPr lang="it-IT" dirty="0"/>
          </a:p>
          <a:p>
            <a:r>
              <a:rPr lang="fr-FR" dirty="0"/>
              <a:t>Serveur: Oui, madame, j’arrive tout de suite .</a:t>
            </a:r>
            <a:endParaRPr lang="it-IT" dirty="0"/>
          </a:p>
          <a:p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3" name="Picture 3" descr="C:\Users\Francesca\Desktop\menu 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28856" y="1691005"/>
            <a:ext cx="3401012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-33020"/>
            <a:ext cx="7886700" cy="1325563"/>
          </a:xfrm>
        </p:spPr>
        <p:txBody>
          <a:bodyPr/>
          <a:lstStyle/>
          <a:p>
            <a:br>
              <a:rPr lang="it-IT" dirty="0" err="1">
                <a:sym typeface="+mn-ea"/>
              </a:rPr>
            </a:b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555" y="1004570"/>
            <a:ext cx="3868420" cy="201295"/>
          </a:xfrm>
        </p:spPr>
        <p:txBody>
          <a:bodyPr/>
          <a:lstStyle/>
          <a:p>
            <a:r>
              <a:rPr lang="it-IT"/>
              <a:t>AU RESTAURANT   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555" y="1292860"/>
            <a:ext cx="3868420" cy="45085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1200" dirty="0"/>
          </a:p>
          <a:p>
            <a:r>
              <a:rPr lang="it-IT" sz="1200" dirty="0" err="1"/>
              <a:t>Serveuse</a:t>
            </a:r>
            <a:r>
              <a:rPr lang="it-IT" sz="1200" dirty="0"/>
              <a:t>: </a:t>
            </a:r>
            <a:r>
              <a:rPr lang="it-IT" sz="1200" dirty="0" err="1"/>
              <a:t>Bonjour</a:t>
            </a:r>
            <a:r>
              <a:rPr lang="it-IT" sz="1200" dirty="0"/>
              <a:t>, </a:t>
            </a:r>
            <a:r>
              <a:rPr lang="it-IT" sz="1200" dirty="0" err="1"/>
              <a:t>qu</a:t>
            </a:r>
            <a:r>
              <a:rPr lang="it-IT" sz="1200" dirty="0"/>
              <a:t>’est-ce </a:t>
            </a:r>
            <a:r>
              <a:rPr lang="it-IT" sz="1200" dirty="0" err="1"/>
              <a:t>que</a:t>
            </a:r>
            <a:r>
              <a:rPr lang="it-IT" sz="1200" dirty="0"/>
              <a:t> </a:t>
            </a:r>
            <a:r>
              <a:rPr lang="it-IT" sz="1200" dirty="0" err="1"/>
              <a:t>vous</a:t>
            </a:r>
            <a:r>
              <a:rPr lang="it-IT" sz="1200" dirty="0"/>
              <a:t> </a:t>
            </a:r>
            <a:r>
              <a:rPr lang="it-IT" sz="1200" dirty="0" err="1"/>
              <a:t>désirez</a:t>
            </a:r>
            <a:r>
              <a:rPr lang="it-IT" sz="1200" dirty="0"/>
              <a:t>?</a:t>
            </a:r>
            <a:endParaRPr lang="it-IT" sz="1200" dirty="0"/>
          </a:p>
          <a:p>
            <a:r>
              <a:rPr lang="it-IT" sz="1200" dirty="0"/>
              <a:t>Emma: </a:t>
            </a:r>
            <a:r>
              <a:rPr lang="it-IT" sz="1200" dirty="0" err="1"/>
              <a:t>Moi</a:t>
            </a:r>
            <a:r>
              <a:rPr lang="it-IT" sz="1200" dirty="0"/>
              <a:t>, </a:t>
            </a:r>
            <a:r>
              <a:rPr lang="it-IT" sz="1200" dirty="0" err="1"/>
              <a:t>je</a:t>
            </a:r>
            <a:r>
              <a:rPr lang="it-IT" sz="1200" dirty="0"/>
              <a:t> </a:t>
            </a:r>
            <a:r>
              <a:rPr lang="it-IT" sz="1200" dirty="0" err="1"/>
              <a:t>voudrais</a:t>
            </a:r>
            <a:r>
              <a:rPr lang="it-IT" sz="1200" dirty="0"/>
              <a:t> </a:t>
            </a:r>
            <a:r>
              <a:rPr lang="it-IT" sz="1200" dirty="0" err="1"/>
              <a:t>du</a:t>
            </a:r>
            <a:r>
              <a:rPr lang="it-IT" sz="1200" dirty="0"/>
              <a:t> </a:t>
            </a:r>
            <a:r>
              <a:rPr lang="it-IT" sz="1200" dirty="0" err="1"/>
              <a:t>poulet</a:t>
            </a:r>
            <a:r>
              <a:rPr lang="it-IT" sz="1200" dirty="0"/>
              <a:t> rôti, </a:t>
            </a:r>
            <a:r>
              <a:rPr lang="it-IT" sz="1200" dirty="0" err="1"/>
              <a:t>comme</a:t>
            </a:r>
            <a:r>
              <a:rPr lang="it-IT" sz="1200" dirty="0"/>
              <a:t> d’</a:t>
            </a:r>
            <a:r>
              <a:rPr lang="it-IT" sz="1200" dirty="0" err="1"/>
              <a:t>habitude</a:t>
            </a:r>
            <a:r>
              <a:rPr lang="it-IT" sz="1200" dirty="0"/>
              <a:t>! J’</a:t>
            </a:r>
            <a:r>
              <a:rPr lang="it-IT" sz="1200" dirty="0" err="1"/>
              <a:t>adore</a:t>
            </a:r>
            <a:r>
              <a:rPr lang="it-IT" sz="1200" dirty="0"/>
              <a:t> le </a:t>
            </a:r>
            <a:r>
              <a:rPr lang="it-IT" sz="1200" dirty="0" err="1"/>
              <a:t>poulet</a:t>
            </a:r>
            <a:r>
              <a:rPr lang="it-IT" sz="1200" dirty="0"/>
              <a:t> rôti!</a:t>
            </a:r>
            <a:endParaRPr lang="it-IT" sz="1200" dirty="0"/>
          </a:p>
          <a:p>
            <a:r>
              <a:rPr lang="it-IT" sz="1200" dirty="0"/>
              <a:t>Le père d’Emma: </a:t>
            </a:r>
            <a:r>
              <a:rPr lang="it-IT" sz="1200" dirty="0" err="1"/>
              <a:t>Et</a:t>
            </a:r>
            <a:r>
              <a:rPr lang="it-IT" sz="1200" dirty="0"/>
              <a:t> </a:t>
            </a:r>
            <a:r>
              <a:rPr lang="it-IT" sz="1200" dirty="0" err="1"/>
              <a:t>toi</a:t>
            </a:r>
            <a:r>
              <a:rPr lang="it-IT" sz="1200" dirty="0"/>
              <a:t>, Manon?</a:t>
            </a:r>
            <a:endParaRPr lang="it-IT" sz="1200" dirty="0"/>
          </a:p>
          <a:p>
            <a:r>
              <a:rPr lang="it-IT" sz="1200" dirty="0"/>
              <a:t>Manon: Pour </a:t>
            </a:r>
            <a:r>
              <a:rPr lang="it-IT" sz="1200" dirty="0" err="1"/>
              <a:t>moi</a:t>
            </a:r>
            <a:r>
              <a:rPr lang="it-IT" sz="1200" dirty="0"/>
              <a:t>, une omelette, s’il </a:t>
            </a:r>
            <a:r>
              <a:rPr lang="it-IT" sz="1200" dirty="0" err="1"/>
              <a:t>vous</a:t>
            </a:r>
            <a:r>
              <a:rPr lang="it-IT" sz="1200" dirty="0"/>
              <a:t> </a:t>
            </a:r>
            <a:r>
              <a:rPr lang="it-IT" sz="1200" dirty="0" err="1"/>
              <a:t>plaît</a:t>
            </a:r>
            <a:r>
              <a:rPr lang="it-IT" sz="1200" dirty="0"/>
              <a:t>.</a:t>
            </a:r>
            <a:endParaRPr lang="it-IT" sz="1200" dirty="0"/>
          </a:p>
          <a:p>
            <a:r>
              <a:rPr lang="it-IT" sz="1200" dirty="0" err="1"/>
              <a:t>Serveuse</a:t>
            </a:r>
            <a:r>
              <a:rPr lang="it-IT" sz="1200" dirty="0"/>
              <a:t>: </a:t>
            </a:r>
            <a:r>
              <a:rPr lang="it-IT" sz="1200" dirty="0" err="1"/>
              <a:t>Et</a:t>
            </a:r>
            <a:r>
              <a:rPr lang="it-IT" sz="1200" dirty="0"/>
              <a:t> pour </a:t>
            </a:r>
            <a:r>
              <a:rPr lang="it-IT" sz="1200" dirty="0" err="1"/>
              <a:t>vous</a:t>
            </a:r>
            <a:r>
              <a:rPr lang="it-IT" sz="1200" dirty="0"/>
              <a:t>, monsieur, une omelette </a:t>
            </a:r>
            <a:r>
              <a:rPr lang="it-IT" sz="1200" dirty="0" err="1"/>
              <a:t>aussi</a:t>
            </a:r>
            <a:r>
              <a:rPr lang="it-IT" sz="1200" dirty="0"/>
              <a:t>!</a:t>
            </a:r>
            <a:endParaRPr lang="it-IT" sz="1200" dirty="0"/>
          </a:p>
          <a:p>
            <a:r>
              <a:rPr lang="it-IT" sz="1200" dirty="0"/>
              <a:t>La père d’Emma: Non, </a:t>
            </a:r>
            <a:r>
              <a:rPr lang="it-IT" sz="1200" dirty="0" err="1"/>
              <a:t>je</a:t>
            </a:r>
            <a:r>
              <a:rPr lang="it-IT" sz="1200" dirty="0"/>
              <a:t> </a:t>
            </a:r>
            <a:r>
              <a:rPr lang="it-IT" sz="1200" dirty="0" err="1"/>
              <a:t>voudrais</a:t>
            </a:r>
            <a:r>
              <a:rPr lang="it-IT" sz="1200" dirty="0"/>
              <a:t> </a:t>
            </a:r>
            <a:r>
              <a:rPr lang="it-IT" sz="1200" dirty="0" err="1"/>
              <a:t>des</a:t>
            </a:r>
            <a:r>
              <a:rPr lang="it-IT" sz="1200" dirty="0"/>
              <a:t> </a:t>
            </a:r>
            <a:r>
              <a:rPr lang="it-IT" sz="1200" dirty="0" err="1"/>
              <a:t>pâtes</a:t>
            </a:r>
            <a:r>
              <a:rPr lang="it-IT" sz="1200" dirty="0"/>
              <a:t> s’il </a:t>
            </a:r>
            <a:r>
              <a:rPr lang="it-IT" sz="1200" dirty="0" err="1"/>
              <a:t>vous</a:t>
            </a:r>
            <a:r>
              <a:rPr lang="it-IT" sz="1200" dirty="0"/>
              <a:t> </a:t>
            </a:r>
            <a:r>
              <a:rPr lang="it-IT" sz="1200" dirty="0" err="1"/>
              <a:t>plaît</a:t>
            </a:r>
            <a:endParaRPr lang="it-IT" sz="1200" dirty="0" err="1"/>
          </a:p>
          <a:p>
            <a:r>
              <a:rPr lang="it-IT" sz="1200" dirty="0"/>
              <a:t> </a:t>
            </a:r>
            <a:r>
              <a:rPr lang="it-IT" sz="1200" dirty="0" err="1"/>
              <a:t>Serveuse</a:t>
            </a:r>
            <a:r>
              <a:rPr lang="it-IT" sz="1200" dirty="0"/>
              <a:t>: D’</a:t>
            </a:r>
            <a:r>
              <a:rPr lang="it-IT" sz="1200" dirty="0" err="1"/>
              <a:t>accord</a:t>
            </a:r>
            <a:r>
              <a:rPr lang="it-IT" sz="1200" dirty="0"/>
              <a:t> </a:t>
            </a:r>
            <a:r>
              <a:rPr lang="it-IT" sz="1200" dirty="0" err="1"/>
              <a:t>et</a:t>
            </a:r>
            <a:r>
              <a:rPr lang="it-IT" sz="1200" dirty="0"/>
              <a:t> </a:t>
            </a:r>
            <a:r>
              <a:rPr lang="it-IT" sz="1200" dirty="0" err="1"/>
              <a:t>comme</a:t>
            </a:r>
            <a:r>
              <a:rPr lang="it-IT" sz="1200" dirty="0"/>
              <a:t> </a:t>
            </a:r>
            <a:r>
              <a:rPr lang="it-IT" sz="1200" dirty="0" err="1"/>
              <a:t>garniture</a:t>
            </a:r>
            <a:r>
              <a:rPr lang="it-IT" sz="1200" dirty="0"/>
              <a:t>?</a:t>
            </a:r>
            <a:endParaRPr lang="it-IT" sz="1200" dirty="0"/>
          </a:p>
          <a:p>
            <a:r>
              <a:rPr lang="it-IT" sz="1200" dirty="0"/>
              <a:t>Emma: Pour </a:t>
            </a:r>
            <a:r>
              <a:rPr lang="it-IT" sz="1200" dirty="0" err="1"/>
              <a:t>moi</a:t>
            </a:r>
            <a:r>
              <a:rPr lang="it-IT" sz="1200" dirty="0"/>
              <a:t>, de la </a:t>
            </a:r>
            <a:r>
              <a:rPr lang="it-IT" sz="1200" dirty="0" err="1"/>
              <a:t>salade</a:t>
            </a:r>
            <a:endParaRPr lang="it-IT" sz="1200" dirty="0" err="1"/>
          </a:p>
          <a:p>
            <a:r>
              <a:rPr lang="it-IT" sz="1200" dirty="0"/>
              <a:t>Manon: Pour </a:t>
            </a:r>
            <a:r>
              <a:rPr lang="it-IT" sz="1200" dirty="0" err="1"/>
              <a:t>moi</a:t>
            </a:r>
            <a:r>
              <a:rPr lang="it-IT" sz="1200" dirty="0"/>
              <a:t>, </a:t>
            </a:r>
            <a:r>
              <a:rPr lang="it-IT" sz="1200" dirty="0" err="1"/>
              <a:t>des</a:t>
            </a:r>
            <a:r>
              <a:rPr lang="it-IT" sz="1200" dirty="0"/>
              <a:t> </a:t>
            </a:r>
            <a:r>
              <a:rPr lang="it-IT" sz="1200" dirty="0" err="1"/>
              <a:t>frites</a:t>
            </a:r>
            <a:endParaRPr lang="it-IT" sz="1200" dirty="0" err="1"/>
          </a:p>
          <a:p>
            <a:r>
              <a:rPr lang="it-IT" sz="1200" dirty="0"/>
              <a:t>Le père d’Emma: Pour </a:t>
            </a:r>
            <a:r>
              <a:rPr lang="it-IT" sz="1200" dirty="0" err="1"/>
              <a:t>moi</a:t>
            </a:r>
            <a:r>
              <a:rPr lang="it-IT" sz="1200" dirty="0"/>
              <a:t>, </a:t>
            </a:r>
            <a:r>
              <a:rPr lang="it-IT" sz="1200" dirty="0" err="1"/>
              <a:t>aussi</a:t>
            </a:r>
            <a:r>
              <a:rPr lang="it-IT" sz="1200" dirty="0"/>
              <a:t> de la </a:t>
            </a:r>
            <a:r>
              <a:rPr lang="it-IT" sz="1200" dirty="0" err="1"/>
              <a:t>salade</a:t>
            </a:r>
            <a:endParaRPr lang="it-IT" sz="1200" dirty="0" err="1"/>
          </a:p>
          <a:p>
            <a:r>
              <a:rPr lang="it-IT" sz="1200" dirty="0" err="1"/>
              <a:t>Serveuse</a:t>
            </a:r>
            <a:r>
              <a:rPr lang="it-IT" sz="1200" dirty="0"/>
              <a:t>: </a:t>
            </a:r>
            <a:r>
              <a:rPr lang="it-IT" sz="1200" dirty="0" err="1"/>
              <a:t>Bien</a:t>
            </a:r>
            <a:r>
              <a:rPr lang="it-IT" sz="1200" dirty="0"/>
              <a:t>, </a:t>
            </a:r>
            <a:r>
              <a:rPr lang="it-IT" sz="1200" dirty="0" err="1"/>
              <a:t>et</a:t>
            </a:r>
            <a:r>
              <a:rPr lang="it-IT" sz="1200" dirty="0"/>
              <a:t> </a:t>
            </a:r>
            <a:r>
              <a:rPr lang="it-IT" sz="1200" dirty="0" err="1"/>
              <a:t>qu</a:t>
            </a:r>
            <a:r>
              <a:rPr lang="it-IT" sz="1200" dirty="0"/>
              <a:t>’est-ce </a:t>
            </a:r>
            <a:r>
              <a:rPr lang="it-IT" sz="1200" dirty="0" err="1"/>
              <a:t>que</a:t>
            </a:r>
            <a:r>
              <a:rPr lang="it-IT" sz="1200" dirty="0"/>
              <a:t> </a:t>
            </a:r>
            <a:r>
              <a:rPr lang="it-IT" sz="1200" dirty="0" err="1"/>
              <a:t>vous</a:t>
            </a:r>
            <a:r>
              <a:rPr lang="it-IT" sz="1200" dirty="0"/>
              <a:t> </a:t>
            </a:r>
            <a:r>
              <a:rPr lang="it-IT" sz="1200" dirty="0" err="1"/>
              <a:t>désirez</a:t>
            </a:r>
            <a:r>
              <a:rPr lang="it-IT" sz="1200" dirty="0"/>
              <a:t> </a:t>
            </a:r>
            <a:r>
              <a:rPr lang="it-IT" sz="1200" dirty="0" err="1"/>
              <a:t>comme</a:t>
            </a:r>
            <a:r>
              <a:rPr lang="it-IT" sz="1200" dirty="0"/>
              <a:t> </a:t>
            </a:r>
            <a:r>
              <a:rPr lang="it-IT" sz="1200" dirty="0" err="1"/>
              <a:t>boisson</a:t>
            </a:r>
            <a:r>
              <a:rPr lang="it-IT" sz="1200" dirty="0"/>
              <a:t>?</a:t>
            </a:r>
            <a:endParaRPr lang="it-IT" sz="1200" dirty="0"/>
          </a:p>
          <a:p>
            <a:r>
              <a:rPr lang="it-IT" sz="1200" dirty="0"/>
              <a:t>Le pere d’Emma: </a:t>
            </a:r>
            <a:r>
              <a:rPr lang="it-IT" sz="1200" dirty="0" err="1"/>
              <a:t>Du</a:t>
            </a:r>
            <a:r>
              <a:rPr lang="it-IT" sz="1200" dirty="0"/>
              <a:t> </a:t>
            </a:r>
            <a:r>
              <a:rPr lang="it-IT" sz="1200" dirty="0" err="1"/>
              <a:t>jus</a:t>
            </a:r>
            <a:r>
              <a:rPr lang="it-IT" sz="1200" dirty="0"/>
              <a:t> de </a:t>
            </a:r>
            <a:r>
              <a:rPr lang="it-IT" sz="1200" dirty="0" err="1"/>
              <a:t>fruits</a:t>
            </a:r>
            <a:r>
              <a:rPr lang="it-IT" sz="1200" dirty="0"/>
              <a:t> pour </a:t>
            </a:r>
            <a:r>
              <a:rPr lang="it-IT" sz="1200" dirty="0" err="1"/>
              <a:t>toute</a:t>
            </a:r>
            <a:r>
              <a:rPr lang="it-IT" sz="1200" dirty="0"/>
              <a:t> le monde s’il </a:t>
            </a:r>
            <a:r>
              <a:rPr lang="it-IT" sz="1200" dirty="0" err="1"/>
              <a:t>vous</a:t>
            </a:r>
            <a:r>
              <a:rPr lang="it-IT" sz="1200" dirty="0"/>
              <a:t> </a:t>
            </a:r>
            <a:r>
              <a:rPr lang="it-IT" sz="1200" dirty="0" err="1"/>
              <a:t>plaît</a:t>
            </a:r>
            <a:r>
              <a:rPr lang="it-IT" sz="1200" dirty="0"/>
              <a:t>.</a:t>
            </a:r>
            <a:endParaRPr lang="it-IT" sz="1200" dirty="0"/>
          </a:p>
          <a:p>
            <a:r>
              <a:rPr lang="it-IT" sz="1200" dirty="0" err="1"/>
              <a:t>Serveuse</a:t>
            </a:r>
            <a:r>
              <a:rPr lang="it-IT" sz="1200" dirty="0"/>
              <a:t>: </a:t>
            </a:r>
            <a:r>
              <a:rPr lang="it-IT" sz="1200" dirty="0" err="1"/>
              <a:t>Vous</a:t>
            </a:r>
            <a:r>
              <a:rPr lang="it-IT" sz="1200" dirty="0"/>
              <a:t> </a:t>
            </a:r>
            <a:r>
              <a:rPr lang="it-IT" sz="1200" dirty="0" err="1"/>
              <a:t>désirez</a:t>
            </a:r>
            <a:r>
              <a:rPr lang="it-IT" sz="1200" dirty="0"/>
              <a:t> un dessert?</a:t>
            </a:r>
            <a:endParaRPr lang="it-IT" sz="1200" dirty="0"/>
          </a:p>
          <a:p>
            <a:r>
              <a:rPr lang="it-IT" sz="1200" dirty="0"/>
              <a:t>Emma: </a:t>
            </a:r>
            <a:r>
              <a:rPr lang="it-IT" sz="1200" dirty="0" err="1"/>
              <a:t>Oui</a:t>
            </a:r>
            <a:r>
              <a:rPr lang="it-IT" sz="1200" dirty="0"/>
              <a:t>, pour </a:t>
            </a:r>
            <a:r>
              <a:rPr lang="it-IT" sz="1200" dirty="0" err="1"/>
              <a:t>moi</a:t>
            </a:r>
            <a:r>
              <a:rPr lang="it-IT" sz="1200" dirty="0"/>
              <a:t> une </a:t>
            </a:r>
            <a:r>
              <a:rPr lang="it-IT" sz="1200" dirty="0" err="1"/>
              <a:t>tarte</a:t>
            </a:r>
            <a:r>
              <a:rPr lang="it-IT" sz="1200" dirty="0"/>
              <a:t> </a:t>
            </a:r>
            <a:r>
              <a:rPr lang="it-IT" sz="1200" dirty="0" err="1"/>
              <a:t>tatin</a:t>
            </a:r>
            <a:r>
              <a:rPr lang="it-IT" sz="1200" dirty="0"/>
              <a:t>.</a:t>
            </a:r>
            <a:endParaRPr lang="it-IT" sz="1200" dirty="0"/>
          </a:p>
          <a:p>
            <a:r>
              <a:rPr lang="it-IT" sz="1200" dirty="0"/>
              <a:t>Manon: Pour </a:t>
            </a:r>
            <a:r>
              <a:rPr lang="it-IT" sz="1200" dirty="0" err="1"/>
              <a:t>moi</a:t>
            </a:r>
            <a:r>
              <a:rPr lang="it-IT" sz="1200" dirty="0"/>
              <a:t>, un soufflé s’il </a:t>
            </a:r>
            <a:r>
              <a:rPr lang="it-IT" sz="1200" dirty="0" err="1"/>
              <a:t>vous</a:t>
            </a:r>
            <a:r>
              <a:rPr lang="it-IT" sz="1200" dirty="0"/>
              <a:t> </a:t>
            </a:r>
            <a:r>
              <a:rPr lang="it-IT" sz="1200" dirty="0" err="1"/>
              <a:t>plaît</a:t>
            </a:r>
            <a:r>
              <a:rPr lang="it-IT" sz="1200" dirty="0"/>
              <a:t>.</a:t>
            </a:r>
            <a:endParaRPr lang="it-IT" sz="1200" dirty="0"/>
          </a:p>
          <a:p>
            <a:r>
              <a:rPr lang="it-IT" sz="1200" dirty="0"/>
              <a:t>Le père d’Emma: Pour </a:t>
            </a:r>
            <a:r>
              <a:rPr lang="it-IT" sz="1200" dirty="0" err="1"/>
              <a:t>moi</a:t>
            </a:r>
            <a:r>
              <a:rPr lang="it-IT" sz="1200" dirty="0"/>
              <a:t> de la mousse </a:t>
            </a:r>
            <a:r>
              <a:rPr lang="it-IT" sz="1200" dirty="0" err="1"/>
              <a:t>au</a:t>
            </a:r>
            <a:r>
              <a:rPr lang="it-IT" sz="1200" dirty="0"/>
              <a:t> </a:t>
            </a:r>
            <a:r>
              <a:rPr lang="it-IT" sz="1200" dirty="0" err="1"/>
              <a:t>chocolat</a:t>
            </a:r>
            <a:r>
              <a:rPr lang="it-IT" sz="1200" dirty="0"/>
              <a:t>.</a:t>
            </a:r>
            <a:endParaRPr lang="it-IT" sz="1200" dirty="0"/>
          </a:p>
          <a:p>
            <a:r>
              <a:rPr lang="it-IT" sz="1200" dirty="0" err="1"/>
              <a:t>Serveuse</a:t>
            </a:r>
            <a:r>
              <a:rPr lang="it-IT" sz="1200" dirty="0"/>
              <a:t>: </a:t>
            </a:r>
            <a:r>
              <a:rPr lang="it-IT" sz="1200" dirty="0" err="1"/>
              <a:t>Tres</a:t>
            </a:r>
            <a:r>
              <a:rPr lang="it-IT" sz="1200" dirty="0"/>
              <a:t> </a:t>
            </a:r>
            <a:r>
              <a:rPr lang="it-IT" sz="1200" dirty="0" err="1"/>
              <a:t>bien</a:t>
            </a:r>
            <a:r>
              <a:rPr lang="it-IT" sz="1200" dirty="0"/>
              <a:t>, merci </a:t>
            </a:r>
            <a:r>
              <a:rPr lang="it-IT" sz="1200" dirty="0" err="1"/>
              <a:t>beaucoup</a:t>
            </a:r>
            <a:r>
              <a:rPr lang="it-IT" sz="1200" dirty="0"/>
              <a:t>!</a:t>
            </a:r>
            <a:endParaRPr lang="it-IT" sz="1200" dirty="0"/>
          </a:p>
          <a:p>
            <a:endParaRPr lang="it-IT" sz="12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Francesca\Desktop\menu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40963" y="1681480"/>
            <a:ext cx="3425718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it-IT" altLang="en-GB"/>
              <a:t>Nos vidéos</a:t>
            </a:r>
            <a:endParaRPr lang="it-IT" altLang="en-GB"/>
          </a:p>
        </p:txBody>
      </p:sp>
      <p:pic>
        <p:nvPicPr>
          <p:cNvPr id="8" name="Au restaurant 2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0238" y="3259287"/>
            <a:ext cx="3868737" cy="217616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it-IT" altLang="en-GB"/>
              <a:t>Adele, Eleonora, Davide, Ilaria</a:t>
            </a:r>
            <a:endParaRPr lang="it-IT" altLang="en-GB"/>
          </a:p>
        </p:txBody>
      </p:sp>
      <p:pic>
        <p:nvPicPr>
          <p:cNvPr id="7" name="Au restaurant">
            <a:hlinkClick r:id="" action="ppaction://media"/>
          </p:cNvPr>
          <p:cNvPicPr/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9150" y="3253929"/>
            <a:ext cx="3887788" cy="2186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4106</Words>
  <Application>WPS Presentation</Application>
  <PresentationFormat>Presentazione su schermo (4:3)</PresentationFormat>
  <Paragraphs>125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SimSun</vt:lpstr>
      <vt:lpstr>Wingdings</vt:lpstr>
      <vt:lpstr>Microsoft YaHei</vt:lpstr>
      <vt:lpstr/>
      <vt:lpstr>Arial Unicode MS</vt:lpstr>
      <vt:lpstr>Calibri</vt:lpstr>
      <vt:lpstr>Data Pie Charts</vt:lpstr>
      <vt:lpstr>Dialogues</vt:lpstr>
      <vt:lpstr>Français all’italiana  </vt:lpstr>
      <vt:lpstr>Les Achats </vt:lpstr>
      <vt:lpstr>Dialogue</vt:lpstr>
      <vt:lpstr>Dialogue</vt:lpstr>
      <vt:lpstr>PowerPoint 演示文稿</vt:lpstr>
      <vt:lpstr>À table</vt:lpstr>
      <vt:lpstr> 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achats</dc:title>
  <dc:creator>Francesca</dc:creator>
  <cp:lastModifiedBy>Francesca</cp:lastModifiedBy>
  <cp:revision>7</cp:revision>
  <dcterms:created xsi:type="dcterms:W3CDTF">2019-06-05T13:24:00Z</dcterms:created>
  <dcterms:modified xsi:type="dcterms:W3CDTF">2019-06-07T08:37:12Z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2057-10.2.0.6020</vt:lpwstr>
  </property>
</Properties>
</file>