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 hasCustomPrompt="1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 hasCustomPrompt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A2D4-F0D9-4B2D-94F4-07C88C3DA5E2}" type="datetimeFigureOut">
              <a:rPr lang="it-IT" smtClean="0"/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14FD-BEE2-430B-A529-29C4D65844AE}" type="slidenum">
              <a:rPr lang="it-IT" smtClean="0"/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 eaLnBrk="1" latinLnBrk="0" hangingPunct="1"/>
            <a:r>
              <a:rPr lang="it-IT" smtClean="0"/>
              <a:t>Secondo livello</a:t>
            </a:r>
            <a:endParaRPr lang="it-IT" smtClean="0"/>
          </a:p>
          <a:p>
            <a:pPr lvl="2" eaLnBrk="1" latinLnBrk="0" hangingPunct="1"/>
            <a:r>
              <a:rPr lang="it-IT" smtClean="0"/>
              <a:t>Terzo livello</a:t>
            </a:r>
            <a:endParaRPr lang="it-IT" smtClean="0"/>
          </a:p>
          <a:p>
            <a:pPr lvl="3" eaLnBrk="1" latinLnBrk="0" hangingPunct="1"/>
            <a:r>
              <a:rPr lang="it-IT" smtClean="0"/>
              <a:t>Quarto livello</a:t>
            </a:r>
            <a:endParaRPr lang="it-IT" smtClean="0"/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A2D4-F0D9-4B2D-94F4-07C88C3DA5E2}" type="datetimeFigureOut">
              <a:rPr lang="it-IT" smtClean="0"/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14FD-BEE2-430B-A529-29C4D65844AE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 eaLnBrk="1" latinLnBrk="0" hangingPunct="1"/>
            <a:r>
              <a:rPr lang="it-IT" smtClean="0"/>
              <a:t>Secondo livello</a:t>
            </a:r>
            <a:endParaRPr lang="it-IT" smtClean="0"/>
          </a:p>
          <a:p>
            <a:pPr lvl="2" eaLnBrk="1" latinLnBrk="0" hangingPunct="1"/>
            <a:r>
              <a:rPr lang="it-IT" smtClean="0"/>
              <a:t>Terzo livello</a:t>
            </a:r>
            <a:endParaRPr lang="it-IT" smtClean="0"/>
          </a:p>
          <a:p>
            <a:pPr lvl="3" eaLnBrk="1" latinLnBrk="0" hangingPunct="1"/>
            <a:r>
              <a:rPr lang="it-IT" smtClean="0"/>
              <a:t>Quarto livello</a:t>
            </a:r>
            <a:endParaRPr lang="it-IT" smtClean="0"/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A2D4-F0D9-4B2D-94F4-07C88C3DA5E2}" type="datetimeFigureOut">
              <a:rPr lang="it-IT" smtClean="0"/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14FD-BEE2-430B-A529-29C4D65844AE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 eaLnBrk="1" latinLnBrk="0" hangingPunct="1"/>
            <a:r>
              <a:rPr lang="it-IT" smtClean="0"/>
              <a:t>Secondo livello</a:t>
            </a:r>
            <a:endParaRPr lang="it-IT" smtClean="0"/>
          </a:p>
          <a:p>
            <a:pPr lvl="2" eaLnBrk="1" latinLnBrk="0" hangingPunct="1"/>
            <a:r>
              <a:rPr lang="it-IT" smtClean="0"/>
              <a:t>Terzo livello</a:t>
            </a:r>
            <a:endParaRPr lang="it-IT" smtClean="0"/>
          </a:p>
          <a:p>
            <a:pPr lvl="3" eaLnBrk="1" latinLnBrk="0" hangingPunct="1"/>
            <a:r>
              <a:rPr lang="it-IT" smtClean="0"/>
              <a:t>Quarto livello</a:t>
            </a:r>
            <a:endParaRPr lang="it-IT" smtClean="0"/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A2D4-F0D9-4B2D-94F4-07C88C3DA5E2}" type="datetimeFigureOut">
              <a:rPr lang="it-IT" smtClean="0"/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14FD-BEE2-430B-A529-29C4D65844AE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  <a:endParaRPr kumimoji="0" lang="it-IT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A2D4-F0D9-4B2D-94F4-07C88C3DA5E2}" type="datetimeFigureOut">
              <a:rPr lang="it-IT" smtClean="0"/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14FD-BEE2-430B-A529-29C4D65844AE}" type="slidenum">
              <a:rPr lang="it-IT" smtClean="0"/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 eaLnBrk="1" latinLnBrk="0" hangingPunct="1"/>
            <a:r>
              <a:rPr lang="it-IT" smtClean="0"/>
              <a:t>Secondo livello</a:t>
            </a:r>
            <a:endParaRPr lang="it-IT" smtClean="0"/>
          </a:p>
          <a:p>
            <a:pPr lvl="2" eaLnBrk="1" latinLnBrk="0" hangingPunct="1"/>
            <a:r>
              <a:rPr lang="it-IT" smtClean="0"/>
              <a:t>Terzo livello</a:t>
            </a:r>
            <a:endParaRPr lang="it-IT" smtClean="0"/>
          </a:p>
          <a:p>
            <a:pPr lvl="3" eaLnBrk="1" latinLnBrk="0" hangingPunct="1"/>
            <a:r>
              <a:rPr lang="it-IT" smtClean="0"/>
              <a:t>Quarto livello</a:t>
            </a:r>
            <a:endParaRPr lang="it-IT" smtClean="0"/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 eaLnBrk="1" latinLnBrk="0" hangingPunct="1"/>
            <a:r>
              <a:rPr lang="it-IT" smtClean="0"/>
              <a:t>Secondo livello</a:t>
            </a:r>
            <a:endParaRPr lang="it-IT" smtClean="0"/>
          </a:p>
          <a:p>
            <a:pPr lvl="2" eaLnBrk="1" latinLnBrk="0" hangingPunct="1"/>
            <a:r>
              <a:rPr lang="it-IT" smtClean="0"/>
              <a:t>Terzo livello</a:t>
            </a:r>
            <a:endParaRPr lang="it-IT" smtClean="0"/>
          </a:p>
          <a:p>
            <a:pPr lvl="3" eaLnBrk="1" latinLnBrk="0" hangingPunct="1"/>
            <a:r>
              <a:rPr lang="it-IT" smtClean="0"/>
              <a:t>Quarto livello</a:t>
            </a:r>
            <a:endParaRPr lang="it-IT" smtClean="0"/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A2D4-F0D9-4B2D-94F4-07C88C3DA5E2}" type="datetimeFigureOut">
              <a:rPr lang="it-IT" smtClean="0"/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14FD-BEE2-430B-A529-29C4D65844AE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  <a:endParaRPr kumimoji="0" lang="it-IT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 hasCustomPrompt="1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  <a:endParaRPr kumimoji="0" lang="it-IT" smtClean="0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 hasCustomPrompt="1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 eaLnBrk="1" latinLnBrk="0" hangingPunct="1"/>
            <a:r>
              <a:rPr lang="it-IT" smtClean="0"/>
              <a:t>Secondo livello</a:t>
            </a:r>
            <a:endParaRPr lang="it-IT" smtClean="0"/>
          </a:p>
          <a:p>
            <a:pPr lvl="2" eaLnBrk="1" latinLnBrk="0" hangingPunct="1"/>
            <a:r>
              <a:rPr lang="it-IT" smtClean="0"/>
              <a:t>Terzo livello</a:t>
            </a:r>
            <a:endParaRPr lang="it-IT" smtClean="0"/>
          </a:p>
          <a:p>
            <a:pPr lvl="3" eaLnBrk="1" latinLnBrk="0" hangingPunct="1"/>
            <a:r>
              <a:rPr lang="it-IT" smtClean="0"/>
              <a:t>Quarto livello</a:t>
            </a:r>
            <a:endParaRPr lang="it-IT" smtClean="0"/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 eaLnBrk="1" latinLnBrk="0" hangingPunct="1"/>
            <a:r>
              <a:rPr lang="it-IT" smtClean="0"/>
              <a:t>Secondo livello</a:t>
            </a:r>
            <a:endParaRPr lang="it-IT" smtClean="0"/>
          </a:p>
          <a:p>
            <a:pPr lvl="2" eaLnBrk="1" latinLnBrk="0" hangingPunct="1"/>
            <a:r>
              <a:rPr lang="it-IT" smtClean="0"/>
              <a:t>Terzo livello</a:t>
            </a:r>
            <a:endParaRPr lang="it-IT" smtClean="0"/>
          </a:p>
          <a:p>
            <a:pPr lvl="3" eaLnBrk="1" latinLnBrk="0" hangingPunct="1"/>
            <a:r>
              <a:rPr lang="it-IT" smtClean="0"/>
              <a:t>Quarto livello</a:t>
            </a:r>
            <a:endParaRPr lang="it-IT" smtClean="0"/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A2D4-F0D9-4B2D-94F4-07C88C3DA5E2}" type="datetimeFigureOut">
              <a:rPr lang="it-IT" smtClean="0"/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14FD-BEE2-430B-A529-29C4D65844AE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A2D4-F0D9-4B2D-94F4-07C88C3DA5E2}" type="datetimeFigureOut">
              <a:rPr lang="it-IT" smtClean="0"/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14FD-BEE2-430B-A529-29C4D65844AE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A2D4-F0D9-4B2D-94F4-07C88C3DA5E2}" type="datetimeFigureOut">
              <a:rPr lang="it-IT" smtClean="0"/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14FD-BEE2-430B-A529-29C4D65844AE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 hasCustomPrompt="1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  <a:endParaRPr kumimoji="0" lang="it-IT" smtClean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1" hasCustomPrompt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 eaLnBrk="1" latinLnBrk="0" hangingPunct="1"/>
            <a:r>
              <a:rPr lang="it-IT" smtClean="0"/>
              <a:t>Secondo livello</a:t>
            </a:r>
            <a:endParaRPr lang="it-IT" smtClean="0"/>
          </a:p>
          <a:p>
            <a:pPr lvl="2" eaLnBrk="1" latinLnBrk="0" hangingPunct="1"/>
            <a:r>
              <a:rPr lang="it-IT" smtClean="0"/>
              <a:t>Terzo livello</a:t>
            </a:r>
            <a:endParaRPr lang="it-IT" smtClean="0"/>
          </a:p>
          <a:p>
            <a:pPr lvl="3" eaLnBrk="1" latinLnBrk="0" hangingPunct="1"/>
            <a:r>
              <a:rPr lang="it-IT" smtClean="0"/>
              <a:t>Quarto livello</a:t>
            </a:r>
            <a:endParaRPr lang="it-IT" smtClean="0"/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A2D4-F0D9-4B2D-94F4-07C88C3DA5E2}" type="datetimeFigureOut">
              <a:rPr lang="it-IT" smtClean="0"/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14FD-BEE2-430B-A529-29C4D65844AE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  <a:endParaRPr kumimoji="0" lang="it-IT" smtClean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A2D4-F0D9-4B2D-94F4-07C88C3DA5E2}" type="datetimeFigureOut">
              <a:rPr lang="it-IT" smtClean="0"/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A0014FD-BEE2-430B-A529-29C4D65844AE}" type="slidenum">
              <a:rPr lang="it-IT" smtClean="0"/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 hasCustomPrompt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/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/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  <a:endParaRPr kumimoji="0" lang="it-IT" smtClean="0"/>
          </a:p>
          <a:p>
            <a:pPr lvl="1" eaLnBrk="1" latinLnBrk="0" hangingPunct="1"/>
            <a:r>
              <a:rPr kumimoji="0" lang="it-IT" smtClean="0"/>
              <a:t>Secondo livello</a:t>
            </a:r>
            <a:endParaRPr kumimoji="0" lang="it-IT" smtClean="0"/>
          </a:p>
          <a:p>
            <a:pPr lvl="2" eaLnBrk="1" latinLnBrk="0" hangingPunct="1"/>
            <a:r>
              <a:rPr kumimoji="0" lang="it-IT" smtClean="0"/>
              <a:t>Terzo livello</a:t>
            </a:r>
            <a:endParaRPr kumimoji="0" lang="it-IT" smtClean="0"/>
          </a:p>
          <a:p>
            <a:pPr lvl="3" eaLnBrk="1" latinLnBrk="0" hangingPunct="1"/>
            <a:r>
              <a:rPr kumimoji="0" lang="it-IT" smtClean="0"/>
              <a:t>Quarto livello</a:t>
            </a:r>
            <a:endParaRPr kumimoji="0" lang="it-IT" smtClean="0"/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013A2D4-F0D9-4B2D-94F4-07C88C3DA5E2}" type="datetimeFigureOut">
              <a:rPr lang="it-IT" smtClean="0"/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A0014FD-BEE2-430B-A529-29C4D65844AE}" type="slidenum">
              <a:rPr lang="it-IT" smtClean="0"/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 panose="05020102010507070707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701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 panose="05020102010507070707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701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185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185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5.png"/><Relationship Id="rId2" Type="http://schemas.microsoft.com/office/2007/relationships/media" Target="file:///C:\Users\Francesca\Desktop\lacigale%20et%20la%20fourmi%20vid&#233;o.mp4" TargetMode="External"/><Relationship Id="rId1" Type="http://schemas.openxmlformats.org/officeDocument/2006/relationships/video" Target="file:///C:\Users\Francesca\Desktop\lacigale%20et%20la%20fourmi%20vid&#233;o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3400" y="323850"/>
            <a:ext cx="7851775" cy="159004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LA FONTAINE</a:t>
            </a:r>
            <a:br>
              <a:rPr lang="it-IT" dirty="0" smtClean="0"/>
            </a:br>
            <a:r>
              <a:rPr lang="it-IT" dirty="0" smtClean="0"/>
              <a:t>FABLES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01775" y="2030730"/>
            <a:ext cx="5241290" cy="4528185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4" name="Picture 3" descr="Les-fables-de-La-Fontaine-Exercice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61005" y="2030730"/>
            <a:ext cx="3221990" cy="43065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/>
              <a:t>La Fontaine: Le renard et le corbeau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idx="2"/>
          </p:nvPr>
        </p:nvSpPr>
        <p:spPr/>
        <p:txBody>
          <a:bodyPr>
            <a:normAutofit fontScale="77500" lnSpcReduction="20000"/>
          </a:bodyPr>
          <a:lstStyle/>
          <a:p>
            <a:pPr fontAlgn="base"/>
            <a:r>
              <a:rPr lang="fr-FR" i="1" dirty="0"/>
              <a:t> </a:t>
            </a:r>
            <a:endParaRPr lang="it-IT" dirty="0"/>
          </a:p>
          <a:p>
            <a:pPr fontAlgn="base"/>
            <a:r>
              <a:rPr lang="fr-FR" i="1" dirty="0"/>
              <a:t> </a:t>
            </a:r>
            <a:endParaRPr lang="it-IT" dirty="0"/>
          </a:p>
          <a:p>
            <a:pPr fontAlgn="base"/>
            <a:r>
              <a:rPr lang="fr-FR" b="1" dirty="0"/>
              <a:t>Corbeau          </a:t>
            </a:r>
            <a:r>
              <a:rPr lang="fr-FR" dirty="0"/>
              <a:t>Ah! J’ai faim! Qu’est-ce que c’est?</a:t>
            </a:r>
            <a:endParaRPr lang="it-IT" dirty="0"/>
          </a:p>
          <a:p>
            <a:pPr fontAlgn="base"/>
            <a:r>
              <a:rPr lang="fr-FR" dirty="0"/>
              <a:t>Du fromage. Miam </a:t>
            </a:r>
            <a:r>
              <a:rPr lang="fr-FR" dirty="0" err="1"/>
              <a:t>Miam</a:t>
            </a:r>
            <a:r>
              <a:rPr lang="fr-FR" dirty="0"/>
              <a:t> c’est délicieux . </a:t>
            </a:r>
            <a:r>
              <a:rPr lang="fr-FR" dirty="0" err="1"/>
              <a:t>Mmmmmm</a:t>
            </a:r>
            <a:r>
              <a:rPr lang="fr-FR" dirty="0"/>
              <a:t>!</a:t>
            </a:r>
            <a:endParaRPr lang="it-IT" dirty="0"/>
          </a:p>
          <a:p>
            <a:pPr fontAlgn="base"/>
            <a:r>
              <a:rPr lang="fr-FR" dirty="0"/>
              <a:t> </a:t>
            </a:r>
            <a:endParaRPr lang="it-IT" dirty="0"/>
          </a:p>
          <a:p>
            <a:pPr fontAlgn="base"/>
            <a:r>
              <a:rPr lang="fr-FR" b="1" dirty="0"/>
              <a:t>Renard    </a:t>
            </a:r>
            <a:r>
              <a:rPr lang="fr-FR" dirty="0"/>
              <a:t>Bonjour Monsieur le corbeau! Qu’est-ce que tu manges?</a:t>
            </a:r>
            <a:endParaRPr lang="it-IT" dirty="0"/>
          </a:p>
          <a:p>
            <a:pPr fontAlgn="base"/>
            <a:r>
              <a:rPr lang="fr-FR" dirty="0"/>
              <a:t> </a:t>
            </a:r>
            <a:endParaRPr lang="it-IT" dirty="0"/>
          </a:p>
          <a:p>
            <a:pPr fontAlgn="base"/>
            <a:r>
              <a:rPr lang="fr-FR" b="1" dirty="0"/>
              <a:t>Corbeau          </a:t>
            </a:r>
            <a:r>
              <a:rPr lang="fr-FR" dirty="0"/>
              <a:t>Du fromage et c’est pour moi!</a:t>
            </a:r>
            <a:endParaRPr lang="it-IT" dirty="0"/>
          </a:p>
          <a:p>
            <a:pPr fontAlgn="base"/>
            <a:r>
              <a:rPr lang="fr-FR" dirty="0"/>
              <a:t> </a:t>
            </a:r>
            <a:endParaRPr lang="it-IT" dirty="0"/>
          </a:p>
          <a:p>
            <a:pPr fontAlgn="base"/>
            <a:r>
              <a:rPr lang="fr-FR" b="1" dirty="0"/>
              <a:t>Renard     </a:t>
            </a:r>
            <a:r>
              <a:rPr lang="fr-FR" dirty="0"/>
              <a:t>Je veux ce fromage: j’ai un plan!</a:t>
            </a:r>
            <a:endParaRPr lang="it-IT" dirty="0"/>
          </a:p>
          <a:p>
            <a:pPr fontAlgn="base"/>
            <a:r>
              <a:rPr lang="fr-FR" b="1" dirty="0"/>
              <a:t>(</a:t>
            </a:r>
            <a:r>
              <a:rPr lang="fr-FR" b="1" dirty="0" err="1"/>
              <a:t>aucorbeau</a:t>
            </a:r>
            <a:r>
              <a:rPr lang="fr-FR" b="1" dirty="0"/>
              <a:t>)   </a:t>
            </a:r>
            <a:r>
              <a:rPr lang="fr-FR" dirty="0"/>
              <a:t>Ah monsieur le corbeau! Comme tu es beau aujourd’hui; tu es  fort, tu es beau, tu es charmant, tu es le </a:t>
            </a:r>
            <a:r>
              <a:rPr lang="fr-FR" dirty="0" err="1"/>
              <a:t>princedesoiseaux</a:t>
            </a:r>
            <a:r>
              <a:rPr lang="fr-FR" dirty="0"/>
              <a:t>.</a:t>
            </a:r>
            <a:endParaRPr lang="it-IT" dirty="0"/>
          </a:p>
          <a:p>
            <a:pPr fontAlgn="base"/>
            <a:r>
              <a:rPr lang="fr-FR" dirty="0"/>
              <a:t>Mais quel dommage! Tu ne chantes pas très bien!</a:t>
            </a:r>
            <a:endParaRPr lang="it-IT" dirty="0"/>
          </a:p>
          <a:p>
            <a:pPr fontAlgn="base"/>
            <a:r>
              <a:rPr lang="fr-FR" dirty="0"/>
              <a:t> </a:t>
            </a:r>
            <a:endParaRPr lang="it-IT" dirty="0"/>
          </a:p>
          <a:p>
            <a:pPr fontAlgn="base"/>
            <a:r>
              <a:rPr lang="fr-FR" b="1" dirty="0"/>
              <a:t>Narrateur         </a:t>
            </a:r>
            <a:r>
              <a:rPr lang="fr-FR" dirty="0"/>
              <a:t>Avec ces compliments, le corbeau est triste et soudain il  chante!</a:t>
            </a:r>
            <a:endParaRPr lang="it-IT" dirty="0"/>
          </a:p>
          <a:p>
            <a:pPr fontAlgn="base"/>
            <a:r>
              <a:rPr lang="fr-FR" b="1" dirty="0"/>
              <a:t>Renard: </a:t>
            </a:r>
            <a:r>
              <a:rPr lang="fr-FR" dirty="0"/>
              <a:t>  Ah! Le fromage Monsieur le corbeau! Tu es stupide! Tu n´as plus  de fromage maintenant.</a:t>
            </a:r>
            <a:endParaRPr lang="it-IT" dirty="0"/>
          </a:p>
          <a:p>
            <a:pPr fontAlgn="base"/>
            <a:r>
              <a:rPr lang="fr-FR" dirty="0"/>
              <a:t> </a:t>
            </a:r>
            <a:endParaRPr lang="it-IT" dirty="0"/>
          </a:p>
          <a:p>
            <a:endParaRPr lang="it-IT" dirty="0"/>
          </a:p>
        </p:txBody>
      </p:sp>
      <p:pic>
        <p:nvPicPr>
          <p:cNvPr id="1026" name="Picture 2" descr="C:\Users\Francesca\Desktop\LE CORBEAU ET LE RENAR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1" cstate="print"/>
          <a:stretch>
            <a:fillRect/>
          </a:stretch>
        </p:blipFill>
        <p:spPr bwMode="auto">
          <a:xfrm>
            <a:off x="3575050" y="2255486"/>
            <a:ext cx="5111750" cy="34138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8780" y="214291"/>
            <a:ext cx="3008313" cy="642942"/>
          </a:xfrm>
        </p:spPr>
        <p:txBody>
          <a:bodyPr>
            <a:normAutofit fontScale="90000"/>
          </a:bodyPr>
          <a:lstStyle/>
          <a:p>
            <a:pPr fontAlgn="base"/>
            <a:br>
              <a:rPr lang="it-IT" dirty="0"/>
            </a:br>
            <a:r>
              <a:rPr lang="fr-FR" dirty="0"/>
              <a:t> </a:t>
            </a:r>
            <a:br>
              <a:rPr lang="it-IT" dirty="0"/>
            </a:br>
            <a:r>
              <a:rPr lang="fr-FR" u="sng" dirty="0" smtClean="0"/>
              <a:t>La Fontaine: Le lièvre et la tortue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idx="2"/>
          </p:nvPr>
        </p:nvSpPr>
        <p:spPr>
          <a:xfrm>
            <a:off x="457200" y="928670"/>
            <a:ext cx="3008313" cy="5197493"/>
          </a:xfrm>
        </p:spPr>
        <p:txBody>
          <a:bodyPr>
            <a:normAutofit fontScale="62500" lnSpcReduction="20000"/>
          </a:bodyPr>
          <a:lstStyle/>
          <a:p>
            <a:pPr fontAlgn="base"/>
            <a:r>
              <a:rPr lang="fr-FR" sz="1600" b="1" dirty="0"/>
              <a:t>Tortue             </a:t>
            </a:r>
            <a:r>
              <a:rPr lang="fr-FR" sz="1600" dirty="0"/>
              <a:t>Le lièvre rit de moi tout le temps.</a:t>
            </a:r>
            <a:r>
              <a:rPr lang="fr-FR" sz="1600" b="1" dirty="0"/>
              <a:t>    </a:t>
            </a:r>
            <a:r>
              <a:rPr lang="fr-FR" sz="1600" dirty="0"/>
              <a:t>Je ne veux pas que le lièvre rit de moi.</a:t>
            </a:r>
            <a:endParaRPr lang="it-IT" sz="1600" dirty="0"/>
          </a:p>
          <a:p>
            <a:pPr fontAlgn="base"/>
            <a:r>
              <a:rPr lang="fr-FR" sz="1600" dirty="0"/>
              <a:t> </a:t>
            </a:r>
            <a:r>
              <a:rPr lang="fr-FR" sz="1600" b="1" dirty="0"/>
              <a:t>Le lièvre        </a:t>
            </a:r>
            <a:r>
              <a:rPr lang="fr-FR" sz="1600" dirty="0"/>
              <a:t>Ah! Ah !ah! la tortue! Attention tu vas trop vite!</a:t>
            </a:r>
            <a:endParaRPr lang="it-IT" sz="1600" dirty="0"/>
          </a:p>
          <a:p>
            <a:pPr fontAlgn="base"/>
            <a:r>
              <a:rPr lang="fr-FR" sz="1600" b="1" dirty="0"/>
              <a:t>Tortue           </a:t>
            </a:r>
            <a:r>
              <a:rPr lang="fr-FR" sz="1600" dirty="0"/>
              <a:t>Faisons la course! On verra bien qui gagnera!</a:t>
            </a:r>
            <a:endParaRPr lang="it-IT" sz="1600" dirty="0"/>
          </a:p>
          <a:p>
            <a:pPr fontAlgn="base"/>
            <a:r>
              <a:rPr lang="fr-FR" sz="1600" dirty="0"/>
              <a:t> </a:t>
            </a:r>
            <a:r>
              <a:rPr lang="fr-FR" sz="1600" b="1" dirty="0"/>
              <a:t>Le lièvre       </a:t>
            </a:r>
            <a:r>
              <a:rPr lang="fr-FR" sz="1600" dirty="0"/>
              <a:t>Ok! Cet après-midi!</a:t>
            </a:r>
            <a:endParaRPr lang="it-IT" sz="1600" dirty="0"/>
          </a:p>
          <a:p>
            <a:pPr fontAlgn="base"/>
            <a:r>
              <a:rPr lang="fr-FR" sz="1600" dirty="0"/>
              <a:t> </a:t>
            </a:r>
            <a:r>
              <a:rPr lang="fr-FR" sz="1600" b="1" dirty="0"/>
              <a:t>Les autres animaux arrivent sur la scène   </a:t>
            </a:r>
            <a:endParaRPr lang="it-IT" sz="1600" dirty="0"/>
          </a:p>
          <a:p>
            <a:pPr fontAlgn="base"/>
            <a:r>
              <a:rPr lang="fr-FR" sz="1600" b="1" dirty="0"/>
              <a:t>  </a:t>
            </a:r>
            <a:r>
              <a:rPr lang="fr-FR" sz="1600" dirty="0"/>
              <a:t>Le lièvre va gagner! C’est sûr!</a:t>
            </a:r>
            <a:endParaRPr lang="it-IT" sz="1600" dirty="0"/>
          </a:p>
          <a:p>
            <a:pPr fontAlgn="base"/>
            <a:r>
              <a:rPr lang="fr-FR" sz="1600" b="1" dirty="0"/>
              <a:t> </a:t>
            </a:r>
            <a:endParaRPr lang="it-IT" sz="1600" dirty="0"/>
          </a:p>
          <a:p>
            <a:pPr fontAlgn="base"/>
            <a:r>
              <a:rPr lang="fr-FR" sz="1600" b="1" dirty="0"/>
              <a:t>La tortue s’échauffe très lentement, elle se place sur la ligne de départ.</a:t>
            </a:r>
            <a:endParaRPr lang="it-IT" sz="1600" dirty="0"/>
          </a:p>
          <a:p>
            <a:pPr fontAlgn="base"/>
            <a:r>
              <a:rPr lang="fr-FR" sz="1600" b="1" dirty="0"/>
              <a:t> </a:t>
            </a:r>
            <a:endParaRPr lang="it-IT" sz="1600" dirty="0"/>
          </a:p>
          <a:p>
            <a:pPr fontAlgn="base"/>
            <a:r>
              <a:rPr lang="fr-FR" sz="1600" b="1" dirty="0"/>
              <a:t>La tortue      </a:t>
            </a:r>
            <a:r>
              <a:rPr lang="fr-FR" sz="1600" dirty="0"/>
              <a:t>Où est le lièvre? Il a peur de perdre! Je suis prête moi!</a:t>
            </a:r>
            <a:endParaRPr lang="it-IT" sz="1600" dirty="0"/>
          </a:p>
          <a:p>
            <a:pPr fontAlgn="base"/>
            <a:r>
              <a:rPr lang="fr-FR" sz="1600" dirty="0"/>
              <a:t> </a:t>
            </a:r>
            <a:r>
              <a:rPr lang="fr-FR" sz="1600" b="1" dirty="0"/>
              <a:t>Le lièvre arrive juste avant le départ de la course. </a:t>
            </a:r>
            <a:r>
              <a:rPr lang="fr-FR" sz="1600" dirty="0"/>
              <a:t>Que le meilleur gagne!</a:t>
            </a:r>
            <a:endParaRPr lang="it-IT" sz="1600" dirty="0"/>
          </a:p>
          <a:p>
            <a:pPr fontAlgn="base"/>
            <a:r>
              <a:rPr lang="fr-FR" sz="1600" dirty="0"/>
              <a:t> L</a:t>
            </a:r>
            <a:r>
              <a:rPr lang="fr-FR" sz="1600" b="1" dirty="0"/>
              <a:t>a course commence, le lièvre est loin devant.</a:t>
            </a:r>
            <a:endParaRPr lang="it-IT" sz="1600" dirty="0"/>
          </a:p>
          <a:p>
            <a:pPr fontAlgn="base"/>
            <a:r>
              <a:rPr lang="fr-FR" sz="1600" b="1" dirty="0"/>
              <a:t> Le lièvre : </a:t>
            </a:r>
            <a:r>
              <a:rPr lang="fr-FR" sz="1600" dirty="0"/>
              <a:t>Je vais gagner, c’est sûr! j’ai le temps de faire une petite sieste et d’attendre la tortue! La tortue est très lente.</a:t>
            </a:r>
            <a:endParaRPr lang="it-IT" sz="1600" dirty="0"/>
          </a:p>
          <a:p>
            <a:pPr fontAlgn="base"/>
            <a:r>
              <a:rPr lang="fr-FR" sz="1600" dirty="0"/>
              <a:t> </a:t>
            </a:r>
            <a:r>
              <a:rPr lang="fr-FR" sz="1600" b="1" dirty="0"/>
              <a:t>Le lièvre dort; la tortue passe le lièvre.</a:t>
            </a:r>
            <a:endParaRPr lang="it-IT" sz="1600" dirty="0"/>
          </a:p>
          <a:p>
            <a:pPr fontAlgn="base"/>
            <a:r>
              <a:rPr lang="fr-FR" sz="1600" b="1" dirty="0"/>
              <a:t> </a:t>
            </a:r>
            <a:endParaRPr lang="it-IT" sz="1600" dirty="0"/>
          </a:p>
          <a:p>
            <a:pPr fontAlgn="base"/>
            <a:r>
              <a:rPr lang="fr-FR" sz="1600" b="1" dirty="0"/>
              <a:t>La tortue      </a:t>
            </a:r>
            <a:r>
              <a:rPr lang="fr-FR" sz="1600" dirty="0"/>
              <a:t>C’est le lièvre; il dort! il dort! Chut! chut!</a:t>
            </a:r>
            <a:endParaRPr lang="it-IT" sz="1600" dirty="0"/>
          </a:p>
          <a:p>
            <a:pPr fontAlgn="base"/>
            <a:r>
              <a:rPr lang="fr-FR" sz="1600" dirty="0"/>
              <a:t> </a:t>
            </a:r>
            <a:endParaRPr lang="it-IT" sz="1600" dirty="0"/>
          </a:p>
          <a:p>
            <a:pPr fontAlgn="base"/>
            <a:r>
              <a:rPr lang="fr-FR" sz="1600" b="1" dirty="0"/>
              <a:t>Elle continue la course, elle arrive presque à la ligne d’arrivée. Le lièvre se réveille.</a:t>
            </a:r>
            <a:endParaRPr lang="it-IT" sz="1600" dirty="0"/>
          </a:p>
          <a:p>
            <a:pPr fontAlgn="base"/>
            <a:r>
              <a:rPr lang="fr-FR" sz="1600" b="1" dirty="0"/>
              <a:t> </a:t>
            </a:r>
            <a:endParaRPr lang="it-IT" sz="1600" dirty="0"/>
          </a:p>
          <a:p>
            <a:pPr fontAlgn="base"/>
            <a:r>
              <a:rPr lang="fr-FR" sz="1600" b="1" dirty="0"/>
              <a:t>Le lièvre       </a:t>
            </a:r>
            <a:r>
              <a:rPr lang="fr-FR" sz="1600" dirty="0"/>
              <a:t>Oh! mais c’est la tortue! elle va gagner! vite! vite!</a:t>
            </a:r>
            <a:endParaRPr lang="it-IT" sz="1600" dirty="0"/>
          </a:p>
          <a:p>
            <a:pPr fontAlgn="base"/>
            <a:r>
              <a:rPr lang="fr-FR" sz="1600" dirty="0"/>
              <a:t> </a:t>
            </a:r>
            <a:r>
              <a:rPr lang="fr-FR" sz="1600" b="1" dirty="0"/>
              <a:t>La tortue passe la ligne d’arrivée   </a:t>
            </a:r>
            <a:r>
              <a:rPr lang="fr-FR" sz="1600" dirty="0"/>
              <a:t>J’ai gagné! j’ai gagné! je suis la meilleure!</a:t>
            </a:r>
            <a:endParaRPr lang="it-IT" sz="1600" dirty="0"/>
          </a:p>
          <a:p>
            <a:endParaRPr lang="it-IT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 bwMode="auto">
          <a:xfrm>
            <a:off x="4429124" y="1785926"/>
            <a:ext cx="407196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2928966" cy="1247798"/>
          </a:xfrm>
        </p:spPr>
        <p:txBody>
          <a:bodyPr/>
          <a:lstStyle/>
          <a:p>
            <a:r>
              <a:rPr lang="fr-FR" dirty="0" smtClean="0"/>
              <a:t>La cigale et la fourmi 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fr-FR" u="sng" dirty="0" smtClean="0"/>
              <a:t>La cigale</a:t>
            </a:r>
            <a:r>
              <a:rPr lang="fr-FR" dirty="0" smtClean="0"/>
              <a:t> : Je suis la cigale. </a:t>
            </a:r>
            <a:endParaRPr lang="it-IT" dirty="0" smtClean="0"/>
          </a:p>
          <a:p>
            <a:r>
              <a:rPr lang="fr-FR" dirty="0" smtClean="0"/>
              <a:t> </a:t>
            </a:r>
            <a:endParaRPr lang="it-IT" dirty="0" smtClean="0"/>
          </a:p>
          <a:p>
            <a:r>
              <a:rPr lang="fr-FR" u="sng" dirty="0" smtClean="0"/>
              <a:t>La fourmi</a:t>
            </a:r>
            <a:r>
              <a:rPr lang="fr-FR" dirty="0" smtClean="0"/>
              <a:t> : Je suis la fourmi. </a:t>
            </a:r>
            <a:endParaRPr lang="it-IT" dirty="0" smtClean="0"/>
          </a:p>
          <a:p>
            <a:r>
              <a:rPr lang="fr-FR" dirty="0" smtClean="0"/>
              <a:t> </a:t>
            </a:r>
            <a:endParaRPr lang="it-IT" dirty="0" smtClean="0"/>
          </a:p>
          <a:p>
            <a:r>
              <a:rPr lang="fr-FR" u="sng" dirty="0" smtClean="0"/>
              <a:t>La cigale</a:t>
            </a:r>
            <a:r>
              <a:rPr lang="fr-FR" dirty="0" smtClean="0"/>
              <a:t> : Je ne travaille jamais</a:t>
            </a:r>
            <a:endParaRPr lang="it-IT" dirty="0" smtClean="0"/>
          </a:p>
          <a:p>
            <a:r>
              <a:rPr lang="fr-FR" dirty="0" smtClean="0"/>
              <a:t> </a:t>
            </a:r>
            <a:endParaRPr lang="it-IT" dirty="0" smtClean="0"/>
          </a:p>
          <a:p>
            <a:r>
              <a:rPr lang="fr-FR" u="sng" dirty="0" smtClean="0"/>
              <a:t>La fourmi</a:t>
            </a:r>
            <a:r>
              <a:rPr lang="fr-FR" dirty="0" smtClean="0"/>
              <a:t> : Je travaille sans cesse. </a:t>
            </a:r>
            <a:endParaRPr lang="it-IT" dirty="0" smtClean="0"/>
          </a:p>
          <a:p>
            <a:r>
              <a:rPr lang="fr-FR" dirty="0" smtClean="0"/>
              <a:t> </a:t>
            </a:r>
            <a:endParaRPr lang="it-IT" dirty="0" smtClean="0"/>
          </a:p>
          <a:p>
            <a:r>
              <a:rPr lang="fr-FR" u="sng" dirty="0" smtClean="0"/>
              <a:t>La cigale</a:t>
            </a:r>
            <a:r>
              <a:rPr lang="fr-FR" dirty="0" smtClean="0"/>
              <a:t> : Je chante et je danse toute la journée</a:t>
            </a:r>
            <a:endParaRPr lang="it-IT" dirty="0" smtClean="0"/>
          </a:p>
          <a:p>
            <a:r>
              <a:rPr lang="fr-FR" dirty="0" smtClean="0"/>
              <a:t> </a:t>
            </a:r>
            <a:endParaRPr lang="it-IT" dirty="0" smtClean="0"/>
          </a:p>
          <a:p>
            <a:r>
              <a:rPr lang="fr-FR" u="sng" dirty="0" smtClean="0"/>
              <a:t>La fourmi</a:t>
            </a:r>
            <a:r>
              <a:rPr lang="fr-FR" dirty="0" smtClean="0"/>
              <a:t> : Je remplis mon grenier toute la journée.</a:t>
            </a:r>
            <a:endParaRPr lang="it-IT" dirty="0" smtClean="0"/>
          </a:p>
          <a:p>
            <a:r>
              <a:rPr lang="fr-FR" dirty="0" smtClean="0"/>
              <a:t> </a:t>
            </a:r>
            <a:endParaRPr lang="it-IT" dirty="0" smtClean="0"/>
          </a:p>
          <a:p>
            <a:r>
              <a:rPr lang="fr-FR" u="sng" dirty="0" smtClean="0"/>
              <a:t>La cigale</a:t>
            </a:r>
            <a:r>
              <a:rPr lang="fr-FR" dirty="0" smtClean="0"/>
              <a:t> : </a:t>
            </a:r>
            <a:r>
              <a:rPr lang="fr-FR" dirty="0" err="1" smtClean="0"/>
              <a:t>Brr</a:t>
            </a:r>
            <a:r>
              <a:rPr lang="fr-FR" dirty="0" smtClean="0"/>
              <a:t>… Qu’il fait froid L’hiver est arrivé.</a:t>
            </a:r>
            <a:endParaRPr lang="it-IT" dirty="0" smtClean="0"/>
          </a:p>
          <a:p>
            <a:r>
              <a:rPr lang="fr-FR" i="1" dirty="0" smtClean="0"/>
              <a:t> </a:t>
            </a:r>
            <a:endParaRPr lang="it-IT" dirty="0" smtClean="0"/>
          </a:p>
          <a:p>
            <a:r>
              <a:rPr lang="fr-FR" u="sng" dirty="0" smtClean="0"/>
              <a:t>La fourmi</a:t>
            </a:r>
            <a:r>
              <a:rPr lang="fr-FR" dirty="0" smtClean="0"/>
              <a:t> : Que je suis bien au chaud dans ma maison avec mes provisions !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714356"/>
            <a:ext cx="5111750" cy="5534044"/>
          </a:xfrm>
        </p:spPr>
        <p:txBody>
          <a:bodyPr>
            <a:normAutofit fontScale="55000" lnSpcReduction="20000"/>
          </a:bodyPr>
          <a:lstStyle/>
          <a:p>
            <a:endParaRPr lang="fr-FR" u="sng" dirty="0" smtClean="0"/>
          </a:p>
          <a:p>
            <a:r>
              <a:rPr lang="fr-FR" u="sng" dirty="0" smtClean="0"/>
              <a:t>La cigale</a:t>
            </a:r>
            <a:r>
              <a:rPr lang="fr-FR" dirty="0" smtClean="0"/>
              <a:t> : Salut!</a:t>
            </a:r>
            <a:endParaRPr lang="it-IT" dirty="0" smtClean="0"/>
          </a:p>
          <a:p>
            <a:r>
              <a:rPr lang="fr-FR" dirty="0" smtClean="0"/>
              <a:t> </a:t>
            </a:r>
            <a:endParaRPr lang="it-IT" dirty="0" smtClean="0"/>
          </a:p>
          <a:p>
            <a:r>
              <a:rPr lang="fr-FR" u="sng" dirty="0" smtClean="0"/>
              <a:t>La fourmi</a:t>
            </a:r>
            <a:r>
              <a:rPr lang="fr-FR" dirty="0" smtClean="0"/>
              <a:t> : Qui est là ?</a:t>
            </a:r>
            <a:endParaRPr lang="it-IT" dirty="0" smtClean="0"/>
          </a:p>
          <a:p>
            <a:r>
              <a:rPr lang="fr-FR" dirty="0" smtClean="0"/>
              <a:t> </a:t>
            </a:r>
            <a:endParaRPr lang="it-IT" dirty="0" smtClean="0"/>
          </a:p>
          <a:p>
            <a:r>
              <a:rPr lang="fr-FR" u="sng" dirty="0" smtClean="0"/>
              <a:t>La cigale</a:t>
            </a:r>
            <a:r>
              <a:rPr lang="fr-FR" dirty="0" smtClean="0"/>
              <a:t> : C’est moi ton ami la cigale </a:t>
            </a:r>
            <a:endParaRPr lang="it-IT" dirty="0" smtClean="0"/>
          </a:p>
          <a:p>
            <a:r>
              <a:rPr lang="fr-FR" dirty="0" smtClean="0"/>
              <a:t> </a:t>
            </a:r>
            <a:endParaRPr lang="it-IT" dirty="0" smtClean="0"/>
          </a:p>
          <a:p>
            <a:r>
              <a:rPr lang="fr-FR" u="sng" dirty="0" smtClean="0"/>
              <a:t>La fourmi</a:t>
            </a:r>
            <a:r>
              <a:rPr lang="fr-FR" dirty="0" smtClean="0"/>
              <a:t> : Que veux-tu ?</a:t>
            </a:r>
            <a:endParaRPr lang="it-IT" dirty="0" smtClean="0"/>
          </a:p>
          <a:p>
            <a:r>
              <a:rPr lang="fr-FR" dirty="0" smtClean="0"/>
              <a:t> </a:t>
            </a:r>
            <a:endParaRPr lang="it-IT" dirty="0" smtClean="0"/>
          </a:p>
          <a:p>
            <a:r>
              <a:rPr lang="fr-FR" u="sng" dirty="0" smtClean="0"/>
              <a:t>La cigale</a:t>
            </a:r>
            <a:r>
              <a:rPr lang="fr-FR" dirty="0" smtClean="0"/>
              <a:t> : Rien, je passais par là et je venais te dire bonjour.</a:t>
            </a:r>
            <a:endParaRPr lang="it-IT" dirty="0" smtClean="0"/>
          </a:p>
          <a:p>
            <a:r>
              <a:rPr lang="fr-FR" dirty="0" smtClean="0"/>
              <a:t> </a:t>
            </a:r>
            <a:endParaRPr lang="it-IT" dirty="0" smtClean="0"/>
          </a:p>
          <a:p>
            <a:r>
              <a:rPr lang="fr-FR" u="sng" dirty="0" smtClean="0"/>
              <a:t>La fourmi</a:t>
            </a:r>
            <a:r>
              <a:rPr lang="fr-FR" dirty="0" smtClean="0"/>
              <a:t> : Bonjour…et au revoir !</a:t>
            </a:r>
            <a:endParaRPr lang="it-IT" dirty="0" smtClean="0"/>
          </a:p>
          <a:p>
            <a:r>
              <a:rPr lang="fr-FR" dirty="0" smtClean="0"/>
              <a:t> </a:t>
            </a:r>
            <a:endParaRPr lang="it-IT" dirty="0" smtClean="0"/>
          </a:p>
          <a:p>
            <a:r>
              <a:rPr lang="fr-FR" u="sng" dirty="0" smtClean="0"/>
              <a:t>La cigale</a:t>
            </a:r>
            <a:r>
              <a:rPr lang="fr-FR" dirty="0" smtClean="0"/>
              <a:t> : Non ne me chasse pas, j’ai faim </a:t>
            </a:r>
            <a:endParaRPr lang="it-IT" dirty="0" smtClean="0"/>
          </a:p>
          <a:p>
            <a:r>
              <a:rPr lang="fr-FR" dirty="0" smtClean="0"/>
              <a:t> </a:t>
            </a:r>
            <a:endParaRPr lang="it-IT" dirty="0" smtClean="0"/>
          </a:p>
          <a:p>
            <a:r>
              <a:rPr lang="fr-FR" u="sng" dirty="0" smtClean="0"/>
              <a:t>La fourmi</a:t>
            </a:r>
            <a:r>
              <a:rPr lang="fr-FR" dirty="0" smtClean="0"/>
              <a:t> :</a:t>
            </a:r>
            <a:r>
              <a:rPr lang="fr-FR" baseline="30000" dirty="0" smtClean="0"/>
              <a:t> </a:t>
            </a:r>
            <a:r>
              <a:rPr lang="fr-FR" dirty="0" smtClean="0"/>
              <a:t>J’en étais sûr !  Que faisais-tu quand je ramassais mes provisions ?</a:t>
            </a:r>
            <a:endParaRPr lang="it-IT" dirty="0" smtClean="0"/>
          </a:p>
          <a:p>
            <a:r>
              <a:rPr lang="fr-FR" dirty="0" smtClean="0"/>
              <a:t> </a:t>
            </a:r>
            <a:endParaRPr lang="it-IT" dirty="0" smtClean="0"/>
          </a:p>
          <a:p>
            <a:r>
              <a:rPr lang="fr-FR" u="sng" dirty="0" smtClean="0"/>
              <a:t>La cigale</a:t>
            </a:r>
            <a:r>
              <a:rPr lang="fr-FR" dirty="0" smtClean="0"/>
              <a:t> : Je chantais !</a:t>
            </a:r>
            <a:endParaRPr lang="it-IT" dirty="0" smtClean="0"/>
          </a:p>
          <a:p>
            <a:r>
              <a:rPr lang="fr-FR" dirty="0" smtClean="0"/>
              <a:t> </a:t>
            </a:r>
            <a:endParaRPr lang="it-IT" dirty="0" smtClean="0"/>
          </a:p>
          <a:p>
            <a:r>
              <a:rPr lang="fr-FR" dirty="0" smtClean="0"/>
              <a:t>La fourmi : Tu chantais, très bien pour toi!  Maintenant, danse pour te réchauffer et fiche moi la paix ! </a:t>
            </a:r>
            <a:endParaRPr lang="it-IT" dirty="0" smtClean="0"/>
          </a:p>
          <a:p>
            <a:r>
              <a:rPr lang="fr-FR" dirty="0" smtClean="0"/>
              <a:t> </a:t>
            </a:r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it-IT" altLang="en-GB"/>
              <a:t>Matilde et Eleonora</a:t>
            </a:r>
            <a:endParaRPr lang="it-IT" alt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p>
            <a:endParaRPr lang="en-GB" altLang="en-US"/>
          </a:p>
        </p:txBody>
      </p:sp>
      <p:pic>
        <p:nvPicPr>
          <p:cNvPr id="5" name="lacigale et la fourmi vidéo">
            <a:hlinkClick r:id="" action="ppaction://media"/>
          </p:cNvPr>
          <p:cNvPicPr/>
          <p:nvPr>
            <p:ph sz="half"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575050" y="2524720"/>
            <a:ext cx="5111750" cy="28753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2690</Words>
  <Application>WPS Presentation</Application>
  <PresentationFormat>Presentazione su schermo (4:3)</PresentationFormat>
  <Paragraphs>90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6" baseType="lpstr">
      <vt:lpstr>Arial</vt:lpstr>
      <vt:lpstr>SimSun</vt:lpstr>
      <vt:lpstr>Wingdings</vt:lpstr>
      <vt:lpstr>Wingdings 2</vt:lpstr>
      <vt:lpstr>Constantia</vt:lpstr>
      <vt:lpstr>Calibri</vt:lpstr>
      <vt:lpstr>Microsoft YaHei</vt:lpstr>
      <vt:lpstr/>
      <vt:lpstr>Arial Unicode MS</vt:lpstr>
      <vt:lpstr>Liberation Mono</vt:lpstr>
      <vt:lpstr>Equinozio</vt:lpstr>
      <vt:lpstr>LA FONTAINE FABLES</vt:lpstr>
      <vt:lpstr>La Fontaine: Le renard et le corbeau </vt:lpstr>
      <vt:lpstr>   La Fontaine: Le lièvre et la tortue</vt:lpstr>
      <vt:lpstr>La cigale et la fourmi  </vt:lpstr>
      <vt:lpstr>Matilde et Eleonora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FONTAINE FABLES</dc:title>
  <dc:creator>Francesca</dc:creator>
  <cp:lastModifiedBy>Francesca</cp:lastModifiedBy>
  <cp:revision>21</cp:revision>
  <dcterms:created xsi:type="dcterms:W3CDTF">2019-06-06T17:42:00Z</dcterms:created>
  <dcterms:modified xsi:type="dcterms:W3CDTF">2019-06-07T08:45:37Z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2057-10.2.0.6020</vt:lpwstr>
  </property>
</Properties>
</file>